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8404800" cy="38404800"/>
  <p:notesSz cx="6858000" cy="9144000"/>
  <p:defaultTextStyle>
    <a:defPPr>
      <a:defRPr lang="en-US"/>
    </a:defPPr>
    <a:lvl1pPr algn="l" rtl="0" fontAlgn="base">
      <a:spcBef>
        <a:spcPct val="0"/>
      </a:spcBef>
      <a:spcAft>
        <a:spcPct val="0"/>
      </a:spcAft>
      <a:defRPr sz="4200" kern="1200">
        <a:solidFill>
          <a:schemeClr val="tx1"/>
        </a:solidFill>
        <a:latin typeface="Times" pitchFamily="18" charset="0"/>
        <a:ea typeface="ＭＳ Ｐゴシック" pitchFamily="-108" charset="-128"/>
        <a:cs typeface="+mn-cs"/>
      </a:defRPr>
    </a:lvl1pPr>
    <a:lvl2pPr marL="800100" algn="l" rtl="0" fontAlgn="base">
      <a:spcBef>
        <a:spcPct val="0"/>
      </a:spcBef>
      <a:spcAft>
        <a:spcPct val="0"/>
      </a:spcAft>
      <a:defRPr sz="4200" kern="1200">
        <a:solidFill>
          <a:schemeClr val="tx1"/>
        </a:solidFill>
        <a:latin typeface="Times" pitchFamily="18" charset="0"/>
        <a:ea typeface="ＭＳ Ｐゴシック" pitchFamily="-108" charset="-128"/>
        <a:cs typeface="+mn-cs"/>
      </a:defRPr>
    </a:lvl2pPr>
    <a:lvl3pPr marL="1600200" algn="l" rtl="0" fontAlgn="base">
      <a:spcBef>
        <a:spcPct val="0"/>
      </a:spcBef>
      <a:spcAft>
        <a:spcPct val="0"/>
      </a:spcAft>
      <a:defRPr sz="4200" kern="1200">
        <a:solidFill>
          <a:schemeClr val="tx1"/>
        </a:solidFill>
        <a:latin typeface="Times" pitchFamily="18" charset="0"/>
        <a:ea typeface="ＭＳ Ｐゴシック" pitchFamily="-108" charset="-128"/>
        <a:cs typeface="+mn-cs"/>
      </a:defRPr>
    </a:lvl3pPr>
    <a:lvl4pPr marL="2400300" algn="l" rtl="0" fontAlgn="base">
      <a:spcBef>
        <a:spcPct val="0"/>
      </a:spcBef>
      <a:spcAft>
        <a:spcPct val="0"/>
      </a:spcAft>
      <a:defRPr sz="4200" kern="1200">
        <a:solidFill>
          <a:schemeClr val="tx1"/>
        </a:solidFill>
        <a:latin typeface="Times" pitchFamily="18" charset="0"/>
        <a:ea typeface="ＭＳ Ｐゴシック" pitchFamily="-108" charset="-128"/>
        <a:cs typeface="+mn-cs"/>
      </a:defRPr>
    </a:lvl4pPr>
    <a:lvl5pPr marL="3200400" algn="l" rtl="0" fontAlgn="base">
      <a:spcBef>
        <a:spcPct val="0"/>
      </a:spcBef>
      <a:spcAft>
        <a:spcPct val="0"/>
      </a:spcAft>
      <a:defRPr sz="4200" kern="1200">
        <a:solidFill>
          <a:schemeClr val="tx1"/>
        </a:solidFill>
        <a:latin typeface="Times" pitchFamily="18" charset="0"/>
        <a:ea typeface="ＭＳ Ｐゴシック" pitchFamily="-108" charset="-128"/>
        <a:cs typeface="+mn-cs"/>
      </a:defRPr>
    </a:lvl5pPr>
    <a:lvl6pPr marL="4000500" algn="l" defTabSz="1600200" rtl="0" eaLnBrk="1" latinLnBrk="0" hangingPunct="1">
      <a:defRPr sz="4200" kern="1200">
        <a:solidFill>
          <a:schemeClr val="tx1"/>
        </a:solidFill>
        <a:latin typeface="Times" pitchFamily="18" charset="0"/>
        <a:ea typeface="ＭＳ Ｐゴシック" pitchFamily="-108" charset="-128"/>
        <a:cs typeface="+mn-cs"/>
      </a:defRPr>
    </a:lvl6pPr>
    <a:lvl7pPr marL="4800600" algn="l" defTabSz="1600200" rtl="0" eaLnBrk="1" latinLnBrk="0" hangingPunct="1">
      <a:defRPr sz="4200" kern="1200">
        <a:solidFill>
          <a:schemeClr val="tx1"/>
        </a:solidFill>
        <a:latin typeface="Times" pitchFamily="18" charset="0"/>
        <a:ea typeface="ＭＳ Ｐゴシック" pitchFamily="-108" charset="-128"/>
        <a:cs typeface="+mn-cs"/>
      </a:defRPr>
    </a:lvl7pPr>
    <a:lvl8pPr marL="5600700" algn="l" defTabSz="1600200" rtl="0" eaLnBrk="1" latinLnBrk="0" hangingPunct="1">
      <a:defRPr sz="4200" kern="1200">
        <a:solidFill>
          <a:schemeClr val="tx1"/>
        </a:solidFill>
        <a:latin typeface="Times" pitchFamily="18" charset="0"/>
        <a:ea typeface="ＭＳ Ｐゴシック" pitchFamily="-108" charset="-128"/>
        <a:cs typeface="+mn-cs"/>
      </a:defRPr>
    </a:lvl8pPr>
    <a:lvl9pPr marL="6400800" algn="l" defTabSz="1600200" rtl="0" eaLnBrk="1" latinLnBrk="0" hangingPunct="1">
      <a:defRPr sz="4200" kern="1200">
        <a:solidFill>
          <a:schemeClr val="tx1"/>
        </a:solidFill>
        <a:latin typeface="Times" pitchFamily="18" charset="0"/>
        <a:ea typeface="ＭＳ Ｐゴシック" pitchFamily="-10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yhuang" initials="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B38C"/>
    <a:srgbClr val="856334"/>
    <a:srgbClr val="4D721F"/>
    <a:srgbClr val="1E5194"/>
    <a:srgbClr val="635D99"/>
    <a:srgbClr val="D77825"/>
    <a:srgbClr val="D9D3CC"/>
    <a:srgbClr val="E3D3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29" autoAdjust="0"/>
    <p:restoredTop sz="99414" autoAdjust="0"/>
  </p:normalViewPr>
  <p:slideViewPr>
    <p:cSldViewPr snapToGrid="0">
      <p:cViewPr>
        <p:scale>
          <a:sx n="25" d="100"/>
          <a:sy n="25" d="100"/>
        </p:scale>
        <p:origin x="-750" y="-78"/>
      </p:cViewPr>
      <p:guideLst>
        <p:guide orient="horz" pos="19236"/>
        <p:guide orient="horz" pos="23436"/>
        <p:guide orient="horz" pos="3696"/>
        <p:guide orient="horz" pos="569"/>
        <p:guide orient="horz" pos="9886"/>
        <p:guide orient="horz" pos="12075"/>
        <p:guide orient="horz" pos="16133"/>
        <p:guide pos="721"/>
        <p:guide pos="24190"/>
        <p:guide pos="23436"/>
        <p:guide pos="4704"/>
        <p:guide pos="5460"/>
        <p:guide pos="9408"/>
        <p:guide pos="18818"/>
        <p:guide pos="1954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mvredevoogd.MDANDERSON\My%20Documents\Downloads\Gel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yanshu\Downloads\Gel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mvredevoogd.MDANDERSON\My%20Documents\Dropbox\Public\Gel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yanshu\Downloads\Gel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mvredevoogd.MDANDERSON\My%20Documents\Downloads\Gel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470953020523447"/>
          <c:y val="3.3480932285893737E-2"/>
          <c:w val="0.84406820292913765"/>
          <c:h val="0.88749474048133958"/>
        </c:manualLayout>
      </c:layout>
      <c:scatterChart>
        <c:scatterStyle val="lineMarker"/>
        <c:ser>
          <c:idx val="0"/>
          <c:order val="0"/>
          <c:tx>
            <c:v>Ion Chamber</c:v>
          </c:tx>
          <c:spPr>
            <a:ln w="19050">
              <a:solidFill>
                <a:srgbClr val="0070C0"/>
              </a:solidFill>
            </a:ln>
          </c:spPr>
          <c:marker>
            <c:symbol val="circle"/>
            <c:size val="2"/>
            <c:spPr>
              <a:solidFill>
                <a:srgbClr val="0070C0"/>
              </a:solidFill>
              <a:ln>
                <a:solidFill>
                  <a:srgbClr val="0070C0"/>
                </a:solidFill>
              </a:ln>
            </c:spPr>
          </c:marker>
          <c:xVal>
            <c:numRef>
              <c:f>Protonfrombottom!$I$21:$I$111</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Protonfrombottom!$M$21:$M$111</c:f>
              <c:numCache>
                <c:formatCode>0.00E+00</c:formatCode>
                <c:ptCount val="91"/>
                <c:pt idx="0">
                  <c:v>0.76011293106404376</c:v>
                </c:pt>
                <c:pt idx="1">
                  <c:v>0.76354201195606197</c:v>
                </c:pt>
                <c:pt idx="2">
                  <c:v>0.76697109284808229</c:v>
                </c:pt>
                <c:pt idx="3">
                  <c:v>0.77040017374009861</c:v>
                </c:pt>
                <c:pt idx="4">
                  <c:v>0.77382925463211805</c:v>
                </c:pt>
                <c:pt idx="5">
                  <c:v>0.77725833552413526</c:v>
                </c:pt>
                <c:pt idx="6">
                  <c:v>0.78068741641615425</c:v>
                </c:pt>
                <c:pt idx="7">
                  <c:v>0.78411649730817246</c:v>
                </c:pt>
                <c:pt idx="8">
                  <c:v>0.78754557820019044</c:v>
                </c:pt>
                <c:pt idx="9">
                  <c:v>0.79097465909220799</c:v>
                </c:pt>
                <c:pt idx="10">
                  <c:v>0.79440373998422531</c:v>
                </c:pt>
                <c:pt idx="11">
                  <c:v>0.80126190176826173</c:v>
                </c:pt>
                <c:pt idx="12">
                  <c:v>0.80812006355229915</c:v>
                </c:pt>
                <c:pt idx="13">
                  <c:v>0.81497822533633568</c:v>
                </c:pt>
                <c:pt idx="14">
                  <c:v>0.82183638712037221</c:v>
                </c:pt>
                <c:pt idx="15">
                  <c:v>0.82869454890440863</c:v>
                </c:pt>
                <c:pt idx="16">
                  <c:v>0.83555271068844505</c:v>
                </c:pt>
                <c:pt idx="17">
                  <c:v>0.84241087247248236</c:v>
                </c:pt>
                <c:pt idx="18">
                  <c:v>0.84926903425651901</c:v>
                </c:pt>
                <c:pt idx="19">
                  <c:v>0.85612719604055465</c:v>
                </c:pt>
                <c:pt idx="20">
                  <c:v>0.8629853578245924</c:v>
                </c:pt>
                <c:pt idx="21">
                  <c:v>0.87212957353664056</c:v>
                </c:pt>
                <c:pt idx="22">
                  <c:v>0.88127378924868849</c:v>
                </c:pt>
                <c:pt idx="23">
                  <c:v>0.89041800496073686</c:v>
                </c:pt>
                <c:pt idx="24">
                  <c:v>0.89956222067278557</c:v>
                </c:pt>
                <c:pt idx="25">
                  <c:v>0.9087064363848355</c:v>
                </c:pt>
                <c:pt idx="26">
                  <c:v>0.91670762513287762</c:v>
                </c:pt>
                <c:pt idx="27">
                  <c:v>0.92470881388091963</c:v>
                </c:pt>
                <c:pt idx="28">
                  <c:v>0.93271000262896264</c:v>
                </c:pt>
                <c:pt idx="29">
                  <c:v>0.94071119137700454</c:v>
                </c:pt>
                <c:pt idx="30">
                  <c:v>0.94871238012504633</c:v>
                </c:pt>
                <c:pt idx="31">
                  <c:v>0.95557054190908353</c:v>
                </c:pt>
                <c:pt idx="32">
                  <c:v>0.96242870369312128</c:v>
                </c:pt>
                <c:pt idx="33">
                  <c:v>0.96928686547715659</c:v>
                </c:pt>
                <c:pt idx="34">
                  <c:v>0.97614502726119423</c:v>
                </c:pt>
                <c:pt idx="35">
                  <c:v>0.98300318904522788</c:v>
                </c:pt>
                <c:pt idx="36">
                  <c:v>0.9864322699372452</c:v>
                </c:pt>
                <c:pt idx="37">
                  <c:v>0.98986135082926507</c:v>
                </c:pt>
                <c:pt idx="38">
                  <c:v>0.99329043172128417</c:v>
                </c:pt>
                <c:pt idx="39">
                  <c:v>0.9967195126133036</c:v>
                </c:pt>
                <c:pt idx="40">
                  <c:v>1.0001485935053207</c:v>
                </c:pt>
                <c:pt idx="41">
                  <c:v>1.0001485935053207</c:v>
                </c:pt>
                <c:pt idx="42">
                  <c:v>1.0001485935053207</c:v>
                </c:pt>
                <c:pt idx="43">
                  <c:v>1.0001485935053207</c:v>
                </c:pt>
                <c:pt idx="44">
                  <c:v>1.0001485935053207</c:v>
                </c:pt>
                <c:pt idx="45">
                  <c:v>1.0001485935053207</c:v>
                </c:pt>
                <c:pt idx="46">
                  <c:v>1.0001485935053207</c:v>
                </c:pt>
                <c:pt idx="47">
                  <c:v>1.0001485935053207</c:v>
                </c:pt>
                <c:pt idx="48">
                  <c:v>1.0001485935053207</c:v>
                </c:pt>
                <c:pt idx="49">
                  <c:v>1.0001485935053207</c:v>
                </c:pt>
                <c:pt idx="50">
                  <c:v>1.0001485935053207</c:v>
                </c:pt>
                <c:pt idx="51">
                  <c:v>1.0001485935053207</c:v>
                </c:pt>
                <c:pt idx="52">
                  <c:v>1.0001485935053207</c:v>
                </c:pt>
                <c:pt idx="53">
                  <c:v>1.0001485935053207</c:v>
                </c:pt>
                <c:pt idx="54">
                  <c:v>1.0001485935053207</c:v>
                </c:pt>
                <c:pt idx="55">
                  <c:v>1.0001485935053207</c:v>
                </c:pt>
                <c:pt idx="56">
                  <c:v>1.0001485935053207</c:v>
                </c:pt>
                <c:pt idx="57">
                  <c:v>1.0001485935053207</c:v>
                </c:pt>
                <c:pt idx="58">
                  <c:v>1.0001485935053207</c:v>
                </c:pt>
                <c:pt idx="59">
                  <c:v>1.0001485935053207</c:v>
                </c:pt>
                <c:pt idx="60">
                  <c:v>1.0001485935053207</c:v>
                </c:pt>
                <c:pt idx="61">
                  <c:v>1.0058637283253498</c:v>
                </c:pt>
                <c:pt idx="62">
                  <c:v>1.0058637283253498</c:v>
                </c:pt>
                <c:pt idx="63">
                  <c:v>1.0115788631453815</c:v>
                </c:pt>
                <c:pt idx="64">
                  <c:v>1.0115788631453815</c:v>
                </c:pt>
                <c:pt idx="65">
                  <c:v>1.0115788631453815</c:v>
                </c:pt>
                <c:pt idx="66">
                  <c:v>1.0115788631453815</c:v>
                </c:pt>
                <c:pt idx="67">
                  <c:v>1.0115788631453815</c:v>
                </c:pt>
                <c:pt idx="68">
                  <c:v>1.0172939979654101</c:v>
                </c:pt>
                <c:pt idx="69">
                  <c:v>1.0058637283253498</c:v>
                </c:pt>
                <c:pt idx="70">
                  <c:v>0.98300318904522788</c:v>
                </c:pt>
                <c:pt idx="71">
                  <c:v>0.91442157120486467</c:v>
                </c:pt>
                <c:pt idx="72">
                  <c:v>0.81154914444431725</c:v>
                </c:pt>
                <c:pt idx="73">
                  <c:v>0.66867077394355889</c:v>
                </c:pt>
                <c:pt idx="74">
                  <c:v>0.51093305291071811</c:v>
                </c:pt>
                <c:pt idx="75">
                  <c:v>0.355481385805892</c:v>
                </c:pt>
                <c:pt idx="76">
                  <c:v>0.23089144672922857</c:v>
                </c:pt>
                <c:pt idx="77">
                  <c:v>0.13087658737869617</c:v>
                </c:pt>
                <c:pt idx="78">
                  <c:v>7.0867671768377091E-2</c:v>
                </c:pt>
                <c:pt idx="79">
                  <c:v>3.9548732954610435E-2</c:v>
                </c:pt>
                <c:pt idx="80">
                  <c:v>1.9602912432704282E-2</c:v>
                </c:pt>
                <c:pt idx="81">
                  <c:v>1.1887480425663267E-2</c:v>
                </c:pt>
                <c:pt idx="82">
                  <c:v>1.2173237166664758E-2</c:v>
                </c:pt>
                <c:pt idx="83">
                  <c:v>7.6011293106404481E-3</c:v>
                </c:pt>
                <c:pt idx="84">
                  <c:v>6.6867077394355823E-3</c:v>
                </c:pt>
                <c:pt idx="85">
                  <c:v>9.2585184084492678E-3</c:v>
                </c:pt>
                <c:pt idx="86">
                  <c:v>7.2582212214386283E-3</c:v>
                </c:pt>
                <c:pt idx="87">
                  <c:v>5.9437402128316406E-3</c:v>
                </c:pt>
                <c:pt idx="88">
                  <c:v>9.2585184084492678E-3</c:v>
                </c:pt>
                <c:pt idx="89">
                  <c:v>7.3725239178392323E-3</c:v>
                </c:pt>
                <c:pt idx="90">
                  <c:v>5.2579240344279715E-3</c:v>
                </c:pt>
              </c:numCache>
            </c:numRef>
          </c:yVal>
        </c:ser>
        <c:ser>
          <c:idx val="1"/>
          <c:order val="1"/>
          <c:tx>
            <c:v>BANG3-Pro2</c:v>
          </c:tx>
          <c:spPr>
            <a:ln w="28575">
              <a:noFill/>
            </a:ln>
          </c:spPr>
          <c:marker>
            <c:symbol val="diamond"/>
            <c:size val="4"/>
            <c:spPr>
              <a:solidFill>
                <a:srgbClr val="FF0000"/>
              </a:solidFill>
              <a:ln>
                <a:solidFill>
                  <a:srgbClr val="FF0000"/>
                </a:solidFill>
              </a:ln>
            </c:spPr>
          </c:marker>
          <c:xVal>
            <c:numRef>
              <c:f>Protonfrombottom!$B$4:$B$87</c:f>
              <c:numCache>
                <c:formatCode>General</c:formatCode>
                <c:ptCount val="84"/>
                <c:pt idx="0">
                  <c:v>0</c:v>
                </c:pt>
                <c:pt idx="1">
                  <c:v>1.085</c:v>
                </c:pt>
                <c:pt idx="2">
                  <c:v>2.17</c:v>
                </c:pt>
                <c:pt idx="3">
                  <c:v>3.2549999999999999</c:v>
                </c:pt>
                <c:pt idx="4">
                  <c:v>4.34</c:v>
                </c:pt>
                <c:pt idx="5">
                  <c:v>5.4249999999999945</c:v>
                </c:pt>
                <c:pt idx="6">
                  <c:v>6.51</c:v>
                </c:pt>
                <c:pt idx="7">
                  <c:v>7.5949999999999935</c:v>
                </c:pt>
                <c:pt idx="8">
                  <c:v>8.68</c:v>
                </c:pt>
                <c:pt idx="9">
                  <c:v>9.7650000000000006</c:v>
                </c:pt>
                <c:pt idx="10">
                  <c:v>10.850000000000012</c:v>
                </c:pt>
                <c:pt idx="11">
                  <c:v>11.935</c:v>
                </c:pt>
                <c:pt idx="12">
                  <c:v>13.02</c:v>
                </c:pt>
                <c:pt idx="13">
                  <c:v>14.105</c:v>
                </c:pt>
                <c:pt idx="14">
                  <c:v>15.19</c:v>
                </c:pt>
                <c:pt idx="15">
                  <c:v>16.274999999999999</c:v>
                </c:pt>
                <c:pt idx="16">
                  <c:v>17.36</c:v>
                </c:pt>
                <c:pt idx="17">
                  <c:v>18.444999999999986</c:v>
                </c:pt>
                <c:pt idx="18">
                  <c:v>19.53</c:v>
                </c:pt>
                <c:pt idx="19">
                  <c:v>20.614999999999998</c:v>
                </c:pt>
                <c:pt idx="20">
                  <c:v>21.7</c:v>
                </c:pt>
                <c:pt idx="21">
                  <c:v>22.784999999999989</c:v>
                </c:pt>
                <c:pt idx="22">
                  <c:v>23.869999999999987</c:v>
                </c:pt>
                <c:pt idx="23">
                  <c:v>24.954999999999988</c:v>
                </c:pt>
                <c:pt idx="24">
                  <c:v>26.04</c:v>
                </c:pt>
                <c:pt idx="25">
                  <c:v>27.125</c:v>
                </c:pt>
                <c:pt idx="26">
                  <c:v>28.21</c:v>
                </c:pt>
                <c:pt idx="27">
                  <c:v>29.294999999999987</c:v>
                </c:pt>
                <c:pt idx="28">
                  <c:v>30.38</c:v>
                </c:pt>
                <c:pt idx="29">
                  <c:v>31.464999999999989</c:v>
                </c:pt>
                <c:pt idx="30">
                  <c:v>32.550000000000004</c:v>
                </c:pt>
                <c:pt idx="31">
                  <c:v>33.635000000000012</c:v>
                </c:pt>
                <c:pt idx="32">
                  <c:v>34.720000000000013</c:v>
                </c:pt>
                <c:pt idx="33">
                  <c:v>35.805</c:v>
                </c:pt>
                <c:pt idx="34">
                  <c:v>36.89</c:v>
                </c:pt>
                <c:pt idx="35">
                  <c:v>37.975000000000001</c:v>
                </c:pt>
                <c:pt idx="36">
                  <c:v>39.06</c:v>
                </c:pt>
                <c:pt idx="37">
                  <c:v>40.145000000000003</c:v>
                </c:pt>
                <c:pt idx="38">
                  <c:v>41.230000000000011</c:v>
                </c:pt>
                <c:pt idx="39">
                  <c:v>42.314999999999998</c:v>
                </c:pt>
                <c:pt idx="40">
                  <c:v>43.4</c:v>
                </c:pt>
                <c:pt idx="41">
                  <c:v>44.484999999999999</c:v>
                </c:pt>
                <c:pt idx="42">
                  <c:v>45.57</c:v>
                </c:pt>
                <c:pt idx="43">
                  <c:v>46.655000000000001</c:v>
                </c:pt>
                <c:pt idx="44">
                  <c:v>47.740000000000009</c:v>
                </c:pt>
                <c:pt idx="45">
                  <c:v>48.825000000000003</c:v>
                </c:pt>
                <c:pt idx="46">
                  <c:v>49.91</c:v>
                </c:pt>
                <c:pt idx="47">
                  <c:v>50.995000000000012</c:v>
                </c:pt>
                <c:pt idx="48">
                  <c:v>52.08</c:v>
                </c:pt>
                <c:pt idx="49">
                  <c:v>53.165000000000013</c:v>
                </c:pt>
                <c:pt idx="50">
                  <c:v>54.25</c:v>
                </c:pt>
                <c:pt idx="51">
                  <c:v>55.335000000000001</c:v>
                </c:pt>
                <c:pt idx="52">
                  <c:v>56.42</c:v>
                </c:pt>
                <c:pt idx="53">
                  <c:v>57.505000000000003</c:v>
                </c:pt>
                <c:pt idx="54">
                  <c:v>58.59</c:v>
                </c:pt>
                <c:pt idx="55">
                  <c:v>59.675000000000011</c:v>
                </c:pt>
                <c:pt idx="56">
                  <c:v>60.760000000000012</c:v>
                </c:pt>
                <c:pt idx="57">
                  <c:v>61.844999999999999</c:v>
                </c:pt>
                <c:pt idx="58">
                  <c:v>62.93</c:v>
                </c:pt>
                <c:pt idx="59">
                  <c:v>64.015000000000001</c:v>
                </c:pt>
                <c:pt idx="60">
                  <c:v>65.099999999999994</c:v>
                </c:pt>
                <c:pt idx="61">
                  <c:v>66.184999999999988</c:v>
                </c:pt>
                <c:pt idx="62">
                  <c:v>67.27</c:v>
                </c:pt>
                <c:pt idx="63">
                  <c:v>68.35499999999999</c:v>
                </c:pt>
                <c:pt idx="64">
                  <c:v>69.440000000000026</c:v>
                </c:pt>
                <c:pt idx="65">
                  <c:v>70.524999999999991</c:v>
                </c:pt>
                <c:pt idx="66">
                  <c:v>71.61</c:v>
                </c:pt>
                <c:pt idx="67">
                  <c:v>72.694999999999993</c:v>
                </c:pt>
                <c:pt idx="68">
                  <c:v>73.78</c:v>
                </c:pt>
                <c:pt idx="69">
                  <c:v>74.864999999999995</c:v>
                </c:pt>
                <c:pt idx="70">
                  <c:v>75.95</c:v>
                </c:pt>
                <c:pt idx="71">
                  <c:v>77.034999999999997</c:v>
                </c:pt>
                <c:pt idx="72">
                  <c:v>78.11999999999999</c:v>
                </c:pt>
                <c:pt idx="73">
                  <c:v>79.205000000000013</c:v>
                </c:pt>
                <c:pt idx="74">
                  <c:v>80.289999999999992</c:v>
                </c:pt>
                <c:pt idx="75">
                  <c:v>81.374999999999986</c:v>
                </c:pt>
                <c:pt idx="76">
                  <c:v>82.460000000000022</c:v>
                </c:pt>
                <c:pt idx="77">
                  <c:v>83.545000000000002</c:v>
                </c:pt>
                <c:pt idx="78">
                  <c:v>84.63</c:v>
                </c:pt>
                <c:pt idx="79">
                  <c:v>85.715000000000003</c:v>
                </c:pt>
                <c:pt idx="80">
                  <c:v>86.8</c:v>
                </c:pt>
                <c:pt idx="81">
                  <c:v>87.884999999999991</c:v>
                </c:pt>
                <c:pt idx="82">
                  <c:v>88.97</c:v>
                </c:pt>
                <c:pt idx="83">
                  <c:v>90.054999999999993</c:v>
                </c:pt>
              </c:numCache>
            </c:numRef>
          </c:xVal>
          <c:yVal>
            <c:numRef>
              <c:f>Protonfrombottom!$G$4:$G$87</c:f>
              <c:numCache>
                <c:formatCode>0.00E+00</c:formatCode>
                <c:ptCount val="84"/>
                <c:pt idx="0">
                  <c:v>0.83143184314448493</c:v>
                </c:pt>
                <c:pt idx="1">
                  <c:v>0.84025624857549874</c:v>
                </c:pt>
                <c:pt idx="2">
                  <c:v>0.8136439158845975</c:v>
                </c:pt>
                <c:pt idx="3">
                  <c:v>0.81048868372641958</c:v>
                </c:pt>
                <c:pt idx="4">
                  <c:v>0.80372470586388611</c:v>
                </c:pt>
                <c:pt idx="5">
                  <c:v>0.80669585114332443</c:v>
                </c:pt>
                <c:pt idx="6">
                  <c:v>0.80341132649415969</c:v>
                </c:pt>
                <c:pt idx="7">
                  <c:v>0.81933579632031772</c:v>
                </c:pt>
                <c:pt idx="8">
                  <c:v>0.80621980026474271</c:v>
                </c:pt>
                <c:pt idx="9">
                  <c:v>0.81663938270560132</c:v>
                </c:pt>
                <c:pt idx="10">
                  <c:v>0.81836960272139003</c:v>
                </c:pt>
                <c:pt idx="11">
                  <c:v>0.80906369194033667</c:v>
                </c:pt>
                <c:pt idx="12">
                  <c:v>0.82898430901102149</c:v>
                </c:pt>
                <c:pt idx="13">
                  <c:v>0.83189350907365767</c:v>
                </c:pt>
                <c:pt idx="14">
                  <c:v>0.8429118451666433</c:v>
                </c:pt>
                <c:pt idx="15">
                  <c:v>0.84751374419504566</c:v>
                </c:pt>
                <c:pt idx="16">
                  <c:v>0.85462134473207163</c:v>
                </c:pt>
                <c:pt idx="17">
                  <c:v>0.86486298557876751</c:v>
                </c:pt>
                <c:pt idx="18">
                  <c:v>0.86858063606523661</c:v>
                </c:pt>
                <c:pt idx="19">
                  <c:v>0.88255932734638254</c:v>
                </c:pt>
                <c:pt idx="20">
                  <c:v>0.88703807854043804</c:v>
                </c:pt>
                <c:pt idx="21">
                  <c:v>0.88364289957483522</c:v>
                </c:pt>
                <c:pt idx="22">
                  <c:v>0.89985244006190956</c:v>
                </c:pt>
                <c:pt idx="23">
                  <c:v>0.91077382774439564</c:v>
                </c:pt>
                <c:pt idx="24">
                  <c:v>0.92260547402618021</c:v>
                </c:pt>
                <c:pt idx="25">
                  <c:v>0.93870145030360763</c:v>
                </c:pt>
                <c:pt idx="26">
                  <c:v>0.9554527803962457</c:v>
                </c:pt>
                <c:pt idx="27">
                  <c:v>0.9534136033097389</c:v>
                </c:pt>
                <c:pt idx="28">
                  <c:v>0.96255441502983063</c:v>
                </c:pt>
                <c:pt idx="29">
                  <c:v>0.96193094686528591</c:v>
                </c:pt>
                <c:pt idx="30">
                  <c:v>0.97659190317988576</c:v>
                </c:pt>
                <c:pt idx="31">
                  <c:v>0.98781406668486371</c:v>
                </c:pt>
                <c:pt idx="32">
                  <c:v>0.98126326654460549</c:v>
                </c:pt>
                <c:pt idx="33">
                  <c:v>0.99119170002553292</c:v>
                </c:pt>
                <c:pt idx="34">
                  <c:v>0.99793420039836034</c:v>
                </c:pt>
                <c:pt idx="35">
                  <c:v>1.0077342428107894</c:v>
                </c:pt>
                <c:pt idx="36">
                  <c:v>0.99104409362115764</c:v>
                </c:pt>
                <c:pt idx="37">
                  <c:v>0.99967882744820813</c:v>
                </c:pt>
                <c:pt idx="38">
                  <c:v>0.99503270773723473</c:v>
                </c:pt>
                <c:pt idx="39">
                  <c:v>0.99068694030809035</c:v>
                </c:pt>
                <c:pt idx="40">
                  <c:v>0.99605876033358853</c:v>
                </c:pt>
                <c:pt idx="41">
                  <c:v>0.9984685392498005</c:v>
                </c:pt>
                <c:pt idx="42">
                  <c:v>0.99697569794932195</c:v>
                </c:pt>
                <c:pt idx="43">
                  <c:v>1.003297310650175</c:v>
                </c:pt>
                <c:pt idx="44">
                  <c:v>1.0101293965696256</c:v>
                </c:pt>
                <c:pt idx="45">
                  <c:v>1.000489441018358</c:v>
                </c:pt>
                <c:pt idx="46">
                  <c:v>1.0149671391633117</c:v>
                </c:pt>
                <c:pt idx="47">
                  <c:v>1.0095994929267198</c:v>
                </c:pt>
                <c:pt idx="48">
                  <c:v>1.0113091669471328</c:v>
                </c:pt>
                <c:pt idx="49">
                  <c:v>1.0094250887219438</c:v>
                </c:pt>
                <c:pt idx="50">
                  <c:v>1.0049318776922218</c:v>
                </c:pt>
                <c:pt idx="51">
                  <c:v>1.0170348308952124</c:v>
                </c:pt>
                <c:pt idx="52">
                  <c:v>1.0261565657589902</c:v>
                </c:pt>
                <c:pt idx="53">
                  <c:v>1.02313132078823</c:v>
                </c:pt>
                <c:pt idx="54">
                  <c:v>1.0107620777750679</c:v>
                </c:pt>
                <c:pt idx="55">
                  <c:v>1.0062317596337886</c:v>
                </c:pt>
                <c:pt idx="56">
                  <c:v>1.0300087255089641</c:v>
                </c:pt>
                <c:pt idx="57">
                  <c:v>1.0254743001536657</c:v>
                </c:pt>
                <c:pt idx="58">
                  <c:v>1.0295408841468141</c:v>
                </c:pt>
                <c:pt idx="59">
                  <c:v>1.0237790235417181</c:v>
                </c:pt>
                <c:pt idx="60">
                  <c:v>1.0362763826518404</c:v>
                </c:pt>
                <c:pt idx="61">
                  <c:v>1.0364837334783281</c:v>
                </c:pt>
                <c:pt idx="62">
                  <c:v>1.0416666666666659</c:v>
                </c:pt>
                <c:pt idx="63">
                  <c:v>1.0343119179091718</c:v>
                </c:pt>
                <c:pt idx="64">
                  <c:v>1.0418228432410694</c:v>
                </c:pt>
                <c:pt idx="65">
                  <c:v>1.0319560558314418</c:v>
                </c:pt>
                <c:pt idx="66">
                  <c:v>0.96669562649256013</c:v>
                </c:pt>
                <c:pt idx="67">
                  <c:v>0.81792553097550946</c:v>
                </c:pt>
                <c:pt idx="68">
                  <c:v>0.64208718065522941</c:v>
                </c:pt>
                <c:pt idx="69">
                  <c:v>0.41624250653592149</c:v>
                </c:pt>
                <c:pt idx="70">
                  <c:v>0.27095933245430576</c:v>
                </c:pt>
                <c:pt idx="71">
                  <c:v>0.12988522587598045</c:v>
                </c:pt>
                <c:pt idx="72">
                  <c:v>4.6055932726703726E-2</c:v>
                </c:pt>
                <c:pt idx="73">
                  <c:v>6.424036204036569E-3</c:v>
                </c:pt>
                <c:pt idx="74">
                  <c:v>-4.1555108918395105E-3</c:v>
                </c:pt>
                <c:pt idx="75">
                  <c:v>-5.6106610878118857E-3</c:v>
                </c:pt>
                <c:pt idx="76">
                  <c:v>-5.2743340643988728E-3</c:v>
                </c:pt>
                <c:pt idx="77">
                  <c:v>2.9563918671883403E-3</c:v>
                </c:pt>
                <c:pt idx="78">
                  <c:v>4.0990333975404134E-4</c:v>
                </c:pt>
                <c:pt idx="79">
                  <c:v>4.7349118477166465E-3</c:v>
                </c:pt>
                <c:pt idx="80">
                  <c:v>1.0560889486129814E-2</c:v>
                </c:pt>
                <c:pt idx="81">
                  <c:v>1.2506088940537232E-2</c:v>
                </c:pt>
                <c:pt idx="82">
                  <c:v>7.3512122662812126E-3</c:v>
                </c:pt>
                <c:pt idx="83">
                  <c:v>7.7973457473354112E-3</c:v>
                </c:pt>
              </c:numCache>
            </c:numRef>
          </c:yVal>
        </c:ser>
        <c:axId val="118978816"/>
        <c:axId val="119319552"/>
      </c:scatterChart>
      <c:valAx>
        <c:axId val="118978816"/>
        <c:scaling>
          <c:orientation val="minMax"/>
          <c:min val="0"/>
        </c:scaling>
        <c:axPos val="b"/>
        <c:title>
          <c:tx>
            <c:rich>
              <a:bodyPr/>
              <a:lstStyle/>
              <a:p>
                <a:pPr>
                  <a:defRPr sz="1800"/>
                </a:pPr>
                <a:r>
                  <a:rPr lang="en-US" sz="1800" dirty="0"/>
                  <a:t>Depth (mm)</a:t>
                </a:r>
              </a:p>
            </c:rich>
          </c:tx>
          <c:layout>
            <c:manualLayout>
              <c:xMode val="edge"/>
              <c:yMode val="edge"/>
              <c:x val="0.42673059730630147"/>
              <c:y val="0.93194750476127941"/>
            </c:manualLayout>
          </c:layout>
        </c:title>
        <c:numFmt formatCode="General" sourceLinked="1"/>
        <c:majorTickMark val="none"/>
        <c:tickLblPos val="nextTo"/>
        <c:crossAx val="119319552"/>
        <c:crosses val="autoZero"/>
        <c:crossBetween val="midCat"/>
      </c:valAx>
      <c:valAx>
        <c:axId val="119319552"/>
        <c:scaling>
          <c:orientation val="minMax"/>
          <c:min val="-0.1"/>
        </c:scaling>
        <c:axPos val="l"/>
        <c:majorGridlines/>
        <c:title>
          <c:tx>
            <c:rich>
              <a:bodyPr/>
              <a:lstStyle/>
              <a:p>
                <a:pPr>
                  <a:defRPr sz="1800"/>
                </a:pPr>
                <a:r>
                  <a:rPr lang="en-US" sz="1800" dirty="0"/>
                  <a:t>Relative</a:t>
                </a:r>
                <a:r>
                  <a:rPr lang="en-US" sz="1800" baseline="0" dirty="0"/>
                  <a:t> Dose </a:t>
                </a:r>
                <a:endParaRPr lang="en-US" sz="1800" dirty="0"/>
              </a:p>
            </c:rich>
          </c:tx>
          <c:layout/>
        </c:title>
        <c:numFmt formatCode="0.00E+00" sourceLinked="1"/>
        <c:majorTickMark val="none"/>
        <c:tickLblPos val="nextTo"/>
        <c:crossAx val="118978816"/>
        <c:crosses val="autoZero"/>
        <c:crossBetween val="midCat"/>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27905811776812012"/>
          <c:y val="0.34401275318797314"/>
          <c:w val="0.24268815203231564"/>
          <c:h val="0.1090622337591289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LET</c:v>
          </c:tx>
          <c:spPr>
            <a:ln w="28575">
              <a:noFill/>
            </a:ln>
          </c:spPr>
          <c:marker>
            <c:spPr>
              <a:solidFill>
                <a:srgbClr val="FF0000"/>
              </a:solidFill>
              <a:ln>
                <a:solidFill>
                  <a:srgbClr val="FF0000"/>
                </a:solidFill>
              </a:ln>
            </c:spPr>
          </c:marker>
          <c:xVal>
            <c:numRef>
              <c:f>LETGels!$T$3:$T$232</c:f>
              <c:numCache>
                <c:formatCode>General</c:formatCode>
                <c:ptCount val="2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numCache>
            </c:numRef>
          </c:xVal>
          <c:yVal>
            <c:numRef>
              <c:f>LETGels!$U$3:$U$232</c:f>
              <c:numCache>
                <c:formatCode>General</c:formatCode>
                <c:ptCount val="230"/>
                <c:pt idx="0">
                  <c:v>0.47931920000000044</c:v>
                </c:pt>
                <c:pt idx="1">
                  <c:v>0.48033110000000001</c:v>
                </c:pt>
                <c:pt idx="2">
                  <c:v>0.48135000000000044</c:v>
                </c:pt>
                <c:pt idx="3">
                  <c:v>0.48237610000000064</c:v>
                </c:pt>
                <c:pt idx="4">
                  <c:v>0.48340950000000038</c:v>
                </c:pt>
                <c:pt idx="5">
                  <c:v>0.48445030000000044</c:v>
                </c:pt>
                <c:pt idx="6">
                  <c:v>0.48549850000000044</c:v>
                </c:pt>
                <c:pt idx="7">
                  <c:v>0.48655430000000038</c:v>
                </c:pt>
                <c:pt idx="8">
                  <c:v>0.48761770000000032</c:v>
                </c:pt>
                <c:pt idx="9">
                  <c:v>0.48868890000000076</c:v>
                </c:pt>
                <c:pt idx="10">
                  <c:v>0.48976790000000031</c:v>
                </c:pt>
                <c:pt idx="11">
                  <c:v>0.49085480000000065</c:v>
                </c:pt>
                <c:pt idx="12">
                  <c:v>0.49194980000000038</c:v>
                </c:pt>
                <c:pt idx="13">
                  <c:v>0.49305290000000057</c:v>
                </c:pt>
                <c:pt idx="14">
                  <c:v>0.49416430000000044</c:v>
                </c:pt>
                <c:pt idx="15">
                  <c:v>0.49528400000000045</c:v>
                </c:pt>
                <c:pt idx="16">
                  <c:v>0.49641220000000075</c:v>
                </c:pt>
                <c:pt idx="17">
                  <c:v>0.49754890000000057</c:v>
                </c:pt>
                <c:pt idx="18">
                  <c:v>0.49869440000000032</c:v>
                </c:pt>
                <c:pt idx="19">
                  <c:v>0.49984860000000064</c:v>
                </c:pt>
                <c:pt idx="20">
                  <c:v>0.5010116999999995</c:v>
                </c:pt>
                <c:pt idx="21">
                  <c:v>0.50218379999999885</c:v>
                </c:pt>
                <c:pt idx="22">
                  <c:v>0.50336509999999957</c:v>
                </c:pt>
                <c:pt idx="23">
                  <c:v>0.5045555999999991</c:v>
                </c:pt>
                <c:pt idx="24">
                  <c:v>0.50575550000000002</c:v>
                </c:pt>
                <c:pt idx="25">
                  <c:v>0.506965</c:v>
                </c:pt>
                <c:pt idx="26">
                  <c:v>0.50818409999999958</c:v>
                </c:pt>
                <c:pt idx="27">
                  <c:v>0.50941299999999845</c:v>
                </c:pt>
                <c:pt idx="28">
                  <c:v>0.51065179999999999</c:v>
                </c:pt>
                <c:pt idx="29">
                  <c:v>0.51190060000000004</c:v>
                </c:pt>
                <c:pt idx="30">
                  <c:v>0.5131597</c:v>
                </c:pt>
                <c:pt idx="31">
                  <c:v>0.51442900000000003</c:v>
                </c:pt>
                <c:pt idx="32">
                  <c:v>0.51570890000000003</c:v>
                </c:pt>
                <c:pt idx="33">
                  <c:v>0.51699940000000089</c:v>
                </c:pt>
                <c:pt idx="34">
                  <c:v>0.5183006</c:v>
                </c:pt>
                <c:pt idx="35">
                  <c:v>0.51961279999999899</c:v>
                </c:pt>
                <c:pt idx="36">
                  <c:v>0.52093609999999957</c:v>
                </c:pt>
                <c:pt idx="37">
                  <c:v>0.52227069999999998</c:v>
                </c:pt>
                <c:pt idx="38">
                  <c:v>0.52361669999999949</c:v>
                </c:pt>
                <c:pt idx="39">
                  <c:v>0.5249741999999995</c:v>
                </c:pt>
                <c:pt idx="40">
                  <c:v>0.52634349999999996</c:v>
                </c:pt>
                <c:pt idx="41">
                  <c:v>0.52772479999999999</c:v>
                </c:pt>
                <c:pt idx="42">
                  <c:v>0.52911809999999959</c:v>
                </c:pt>
                <c:pt idx="43">
                  <c:v>0.5305237999999991</c:v>
                </c:pt>
                <c:pt idx="44">
                  <c:v>0.53194190000000063</c:v>
                </c:pt>
                <c:pt idx="45">
                  <c:v>0.53337279999999898</c:v>
                </c:pt>
                <c:pt idx="46">
                  <c:v>0.53481639999999897</c:v>
                </c:pt>
                <c:pt idx="47">
                  <c:v>0.53627320000000001</c:v>
                </c:pt>
                <c:pt idx="48">
                  <c:v>0.53774319999999998</c:v>
                </c:pt>
                <c:pt idx="49">
                  <c:v>0.5392266999999995</c:v>
                </c:pt>
                <c:pt idx="50">
                  <c:v>0.54072390000000004</c:v>
                </c:pt>
                <c:pt idx="51">
                  <c:v>0.54223500000000002</c:v>
                </c:pt>
                <c:pt idx="52">
                  <c:v>0.54376020000000003</c:v>
                </c:pt>
                <c:pt idx="53">
                  <c:v>0.545299800000001</c:v>
                </c:pt>
                <c:pt idx="54">
                  <c:v>0.54685399999999951</c:v>
                </c:pt>
                <c:pt idx="55">
                  <c:v>0.54842299999999911</c:v>
                </c:pt>
                <c:pt idx="56">
                  <c:v>0.55000709999999997</c:v>
                </c:pt>
                <c:pt idx="57">
                  <c:v>0.5516065</c:v>
                </c:pt>
                <c:pt idx="58">
                  <c:v>0.55322150000000003</c:v>
                </c:pt>
                <c:pt idx="59">
                  <c:v>0.55485229999999996</c:v>
                </c:pt>
                <c:pt idx="60">
                  <c:v>0.55649930000000003</c:v>
                </c:pt>
                <c:pt idx="61">
                  <c:v>0.55816259999999873</c:v>
                </c:pt>
                <c:pt idx="62">
                  <c:v>0.55984259999999997</c:v>
                </c:pt>
                <c:pt idx="63">
                  <c:v>0.56153949999999997</c:v>
                </c:pt>
                <c:pt idx="64">
                  <c:v>0.56325369999999997</c:v>
                </c:pt>
                <c:pt idx="65">
                  <c:v>0.56498550000000003</c:v>
                </c:pt>
                <c:pt idx="66">
                  <c:v>0.56673510000000005</c:v>
                </c:pt>
                <c:pt idx="67">
                  <c:v>0.56850289999999959</c:v>
                </c:pt>
                <c:pt idx="68">
                  <c:v>0.57028920000000005</c:v>
                </c:pt>
                <c:pt idx="69">
                  <c:v>0.57209429999999994</c:v>
                </c:pt>
                <c:pt idx="70">
                  <c:v>0.5739185999999995</c:v>
                </c:pt>
                <c:pt idx="71">
                  <c:v>0.57576249999999951</c:v>
                </c:pt>
                <c:pt idx="72">
                  <c:v>0.57762619999999998</c:v>
                </c:pt>
                <c:pt idx="73">
                  <c:v>0.57951029999999959</c:v>
                </c:pt>
                <c:pt idx="74">
                  <c:v>0.58141499999999846</c:v>
                </c:pt>
                <c:pt idx="75">
                  <c:v>0.58334069999999949</c:v>
                </c:pt>
                <c:pt idx="76">
                  <c:v>0.58528789999999897</c:v>
                </c:pt>
                <c:pt idx="77">
                  <c:v>0.58725689999999897</c:v>
                </c:pt>
                <c:pt idx="78">
                  <c:v>0.5892482</c:v>
                </c:pt>
                <c:pt idx="79">
                  <c:v>0.59126229999999846</c:v>
                </c:pt>
                <c:pt idx="80">
                  <c:v>0.59329949999999998</c:v>
                </c:pt>
                <c:pt idx="81">
                  <c:v>0.59536029999999873</c:v>
                </c:pt>
                <c:pt idx="82">
                  <c:v>0.59744529999999996</c:v>
                </c:pt>
                <c:pt idx="83">
                  <c:v>0.59955479999999894</c:v>
                </c:pt>
                <c:pt idx="84">
                  <c:v>0.60168950000000065</c:v>
                </c:pt>
                <c:pt idx="85">
                  <c:v>0.60384980000000166</c:v>
                </c:pt>
                <c:pt idx="86">
                  <c:v>0.60603620000000002</c:v>
                </c:pt>
                <c:pt idx="87">
                  <c:v>0.60824940000000116</c:v>
                </c:pt>
                <c:pt idx="88">
                  <c:v>0.61048979999999997</c:v>
                </c:pt>
                <c:pt idx="89">
                  <c:v>0.61275810000000064</c:v>
                </c:pt>
                <c:pt idx="90">
                  <c:v>0.61505480000000101</c:v>
                </c:pt>
                <c:pt idx="91">
                  <c:v>0.6173805999999995</c:v>
                </c:pt>
                <c:pt idx="92">
                  <c:v>0.61973619999999996</c:v>
                </c:pt>
                <c:pt idx="93">
                  <c:v>0.62212210000000001</c:v>
                </c:pt>
                <c:pt idx="94">
                  <c:v>0.62453910000000001</c:v>
                </c:pt>
                <c:pt idx="95">
                  <c:v>0.62698790000000004</c:v>
                </c:pt>
                <c:pt idx="96">
                  <c:v>0.6294691</c:v>
                </c:pt>
                <c:pt idx="97">
                  <c:v>0.63198359999999998</c:v>
                </c:pt>
                <c:pt idx="98">
                  <c:v>0.6345321999999991</c:v>
                </c:pt>
                <c:pt idx="99">
                  <c:v>0.637115600000001</c:v>
                </c:pt>
                <c:pt idx="100">
                  <c:v>0.63973460000000115</c:v>
                </c:pt>
                <c:pt idx="101">
                  <c:v>0.64239020000000113</c:v>
                </c:pt>
                <c:pt idx="102">
                  <c:v>0.64508319999999997</c:v>
                </c:pt>
                <c:pt idx="103">
                  <c:v>0.64781460000000102</c:v>
                </c:pt>
                <c:pt idx="104">
                  <c:v>0.65058519999999997</c:v>
                </c:pt>
                <c:pt idx="105">
                  <c:v>0.65339619999999998</c:v>
                </c:pt>
                <c:pt idx="106">
                  <c:v>0.65624839999999995</c:v>
                </c:pt>
                <c:pt idx="107">
                  <c:v>0.65914300000000114</c:v>
                </c:pt>
                <c:pt idx="108">
                  <c:v>0.66208120000000115</c:v>
                </c:pt>
                <c:pt idx="109">
                  <c:v>0.66506390000000004</c:v>
                </c:pt>
                <c:pt idx="110">
                  <c:v>0.66809250000000064</c:v>
                </c:pt>
                <c:pt idx="111">
                  <c:v>0.67116819999999999</c:v>
                </c:pt>
                <c:pt idx="112">
                  <c:v>0.67429220000000101</c:v>
                </c:pt>
                <c:pt idx="113">
                  <c:v>0.67746600000000001</c:v>
                </c:pt>
                <c:pt idx="114">
                  <c:v>0.68069080000000115</c:v>
                </c:pt>
                <c:pt idx="115">
                  <c:v>0.68396809999999997</c:v>
                </c:pt>
                <c:pt idx="116">
                  <c:v>0.68729960000000101</c:v>
                </c:pt>
                <c:pt idx="117">
                  <c:v>0.69068660000000004</c:v>
                </c:pt>
                <c:pt idx="118">
                  <c:v>0.69413100000000005</c:v>
                </c:pt>
                <c:pt idx="119">
                  <c:v>0.69763430000000004</c:v>
                </c:pt>
                <c:pt idx="120">
                  <c:v>0.70119849999999995</c:v>
                </c:pt>
                <c:pt idx="121">
                  <c:v>0.70482530000000065</c:v>
                </c:pt>
                <c:pt idx="122">
                  <c:v>0.70851669999999956</c:v>
                </c:pt>
                <c:pt idx="123">
                  <c:v>0.71227490000000004</c:v>
                </c:pt>
                <c:pt idx="124">
                  <c:v>0.71610180000000101</c:v>
                </c:pt>
                <c:pt idx="125">
                  <c:v>0.71999980000000152</c:v>
                </c:pt>
                <c:pt idx="126">
                  <c:v>0.72397130000000065</c:v>
                </c:pt>
                <c:pt idx="127">
                  <c:v>0.72801870000000002</c:v>
                </c:pt>
                <c:pt idx="128">
                  <c:v>0.73214460000000114</c:v>
                </c:pt>
                <c:pt idx="129">
                  <c:v>0.736351800000001</c:v>
                </c:pt>
                <c:pt idx="130">
                  <c:v>0.74064310000000089</c:v>
                </c:pt>
                <c:pt idx="131">
                  <c:v>0.745021500000001</c:v>
                </c:pt>
                <c:pt idx="132">
                  <c:v>0.74949030000000005</c:v>
                </c:pt>
                <c:pt idx="133">
                  <c:v>0.75405290000000003</c:v>
                </c:pt>
                <c:pt idx="134">
                  <c:v>0.75871270000000002</c:v>
                </c:pt>
                <c:pt idx="135">
                  <c:v>0.76347370000000003</c:v>
                </c:pt>
                <c:pt idx="136">
                  <c:v>0.76833970000000062</c:v>
                </c:pt>
                <c:pt idx="137">
                  <c:v>0.77331490000000003</c:v>
                </c:pt>
                <c:pt idx="138">
                  <c:v>0.77840399999999998</c:v>
                </c:pt>
                <c:pt idx="139">
                  <c:v>0.78361159999999996</c:v>
                </c:pt>
                <c:pt idx="140">
                  <c:v>0.78894280000000061</c:v>
                </c:pt>
                <c:pt idx="141">
                  <c:v>0.79440309999999958</c:v>
                </c:pt>
                <c:pt idx="142">
                  <c:v>0.79999819999999999</c:v>
                </c:pt>
                <c:pt idx="143">
                  <c:v>0.80573439999999996</c:v>
                </c:pt>
                <c:pt idx="144">
                  <c:v>0.81161810000000001</c:v>
                </c:pt>
                <c:pt idx="145">
                  <c:v>0.81765659999999996</c:v>
                </c:pt>
                <c:pt idx="146">
                  <c:v>0.82385750000000002</c:v>
                </c:pt>
                <c:pt idx="147">
                  <c:v>0.83022899999999999</c:v>
                </c:pt>
                <c:pt idx="148">
                  <c:v>0.83678000000000063</c:v>
                </c:pt>
                <c:pt idx="149">
                  <c:v>0.84352020000000005</c:v>
                </c:pt>
                <c:pt idx="150">
                  <c:v>0.85045990000000005</c:v>
                </c:pt>
                <c:pt idx="151">
                  <c:v>0.857610600000001</c:v>
                </c:pt>
                <c:pt idx="152">
                  <c:v>0.86498470000000005</c:v>
                </c:pt>
                <c:pt idx="153">
                  <c:v>0.87259590000000065</c:v>
                </c:pt>
                <c:pt idx="154">
                  <c:v>0.88045889999999949</c:v>
                </c:pt>
                <c:pt idx="155">
                  <c:v>0.88859049999999951</c:v>
                </c:pt>
                <c:pt idx="156">
                  <c:v>0.89700880000000005</c:v>
                </c:pt>
                <c:pt idx="157">
                  <c:v>0.90573429999999999</c:v>
                </c:pt>
                <c:pt idx="158">
                  <c:v>0.91478970000000004</c:v>
                </c:pt>
                <c:pt idx="159">
                  <c:v>0.92420080000000004</c:v>
                </c:pt>
                <c:pt idx="160">
                  <c:v>0.93399659999999951</c:v>
                </c:pt>
                <c:pt idx="161">
                  <c:v>0.94421049999999951</c:v>
                </c:pt>
                <c:pt idx="162">
                  <c:v>0.95488070000000003</c:v>
                </c:pt>
                <c:pt idx="163">
                  <c:v>0.96605160000000101</c:v>
                </c:pt>
                <c:pt idx="164">
                  <c:v>0.97777560000000152</c:v>
                </c:pt>
                <c:pt idx="165">
                  <c:v>0.99011499999999897</c:v>
                </c:pt>
                <c:pt idx="166">
                  <c:v>1.003145</c:v>
                </c:pt>
                <c:pt idx="167">
                  <c:v>1.0169589999999999</c:v>
                </c:pt>
                <c:pt idx="168">
                  <c:v>1.0316739999999998</c:v>
                </c:pt>
                <c:pt idx="169">
                  <c:v>1.0474439999999998</c:v>
                </c:pt>
                <c:pt idx="170">
                  <c:v>1.064476</c:v>
                </c:pt>
                <c:pt idx="171">
                  <c:v>1.083075</c:v>
                </c:pt>
                <c:pt idx="172">
                  <c:v>1.1037170000000001</c:v>
                </c:pt>
                <c:pt idx="173">
                  <c:v>1.1272070000000001</c:v>
                </c:pt>
                <c:pt idx="174">
                  <c:v>1.1547970000000001</c:v>
                </c:pt>
                <c:pt idx="175">
                  <c:v>1.1877689999999999</c:v>
                </c:pt>
                <c:pt idx="176">
                  <c:v>1.225657</c:v>
                </c:pt>
                <c:pt idx="177">
                  <c:v>1.2637619999999976</c:v>
                </c:pt>
                <c:pt idx="178">
                  <c:v>1.293855</c:v>
                </c:pt>
                <c:pt idx="179">
                  <c:v>1.3110389999999998</c:v>
                </c:pt>
                <c:pt idx="180">
                  <c:v>1.3206659999999999</c:v>
                </c:pt>
                <c:pt idx="181">
                  <c:v>1.3342890000000001</c:v>
                </c:pt>
                <c:pt idx="182">
                  <c:v>1.3565419999999999</c:v>
                </c:pt>
                <c:pt idx="183">
                  <c:v>1.379948</c:v>
                </c:pt>
                <c:pt idx="184">
                  <c:v>1.3954569999999999</c:v>
                </c:pt>
                <c:pt idx="185">
                  <c:v>1.4049699999999976</c:v>
                </c:pt>
                <c:pt idx="186">
                  <c:v>1.4190729999999998</c:v>
                </c:pt>
                <c:pt idx="187">
                  <c:v>1.4428429999999999</c:v>
                </c:pt>
                <c:pt idx="188">
                  <c:v>1.4693079999999998</c:v>
                </c:pt>
                <c:pt idx="189">
                  <c:v>1.4894529999999999</c:v>
                </c:pt>
                <c:pt idx="190">
                  <c:v>1.504802</c:v>
                </c:pt>
                <c:pt idx="191">
                  <c:v>1.5253599999999998</c:v>
                </c:pt>
                <c:pt idx="192">
                  <c:v>1.5555919999999981</c:v>
                </c:pt>
                <c:pt idx="193">
                  <c:v>1.5879309999999998</c:v>
                </c:pt>
                <c:pt idx="194">
                  <c:v>1.612989</c:v>
                </c:pt>
                <c:pt idx="195">
                  <c:v>1.6325780000000001</c:v>
                </c:pt>
                <c:pt idx="196">
                  <c:v>1.657751</c:v>
                </c:pt>
                <c:pt idx="197">
                  <c:v>1.6941090000000001</c:v>
                </c:pt>
                <c:pt idx="198">
                  <c:v>1.7345629999999999</c:v>
                </c:pt>
                <c:pt idx="199">
                  <c:v>1.7696299999999976</c:v>
                </c:pt>
                <c:pt idx="200">
                  <c:v>1.8010239999999982</c:v>
                </c:pt>
                <c:pt idx="201">
                  <c:v>1.8398229999999998</c:v>
                </c:pt>
                <c:pt idx="202">
                  <c:v>1.891232</c:v>
                </c:pt>
                <c:pt idx="203">
                  <c:v>1.9470419999999999</c:v>
                </c:pt>
                <c:pt idx="204">
                  <c:v>1.9968380000000001</c:v>
                </c:pt>
                <c:pt idx="205">
                  <c:v>2.0430869999999999</c:v>
                </c:pt>
                <c:pt idx="206">
                  <c:v>2.0994649999999977</c:v>
                </c:pt>
                <c:pt idx="207">
                  <c:v>2.1736930000000001</c:v>
                </c:pt>
                <c:pt idx="208">
                  <c:v>2.258362</c:v>
                </c:pt>
                <c:pt idx="209">
                  <c:v>2.343188</c:v>
                </c:pt>
                <c:pt idx="210">
                  <c:v>2.4325759999999961</c:v>
                </c:pt>
                <c:pt idx="211">
                  <c:v>2.544591000000004</c:v>
                </c:pt>
                <c:pt idx="212">
                  <c:v>2.6919979999999999</c:v>
                </c:pt>
                <c:pt idx="213">
                  <c:v>2.8726129999999932</c:v>
                </c:pt>
                <c:pt idx="214">
                  <c:v>3.08487</c:v>
                </c:pt>
                <c:pt idx="215">
                  <c:v>3.3478870000000001</c:v>
                </c:pt>
                <c:pt idx="216">
                  <c:v>3.6950989999999977</c:v>
                </c:pt>
                <c:pt idx="217">
                  <c:v>4.1439639999999995</c:v>
                </c:pt>
                <c:pt idx="218">
                  <c:v>4.678674</c:v>
                </c:pt>
                <c:pt idx="219">
                  <c:v>5.2629839999999914</c:v>
                </c:pt>
                <c:pt idx="220">
                  <c:v>5.8615859999999884</c:v>
                </c:pt>
                <c:pt idx="221">
                  <c:v>6.4504780000000004</c:v>
                </c:pt>
                <c:pt idx="222">
                  <c:v>7.0168619999999997</c:v>
                </c:pt>
                <c:pt idx="223">
                  <c:v>7.5554889999999926</c:v>
                </c:pt>
                <c:pt idx="224">
                  <c:v>8.0653250000000014</c:v>
                </c:pt>
                <c:pt idx="225">
                  <c:v>8.547403000000001</c:v>
                </c:pt>
                <c:pt idx="226">
                  <c:v>9.0036340000000159</c:v>
                </c:pt>
                <c:pt idx="227">
                  <c:v>9.4362030000000008</c:v>
                </c:pt>
                <c:pt idx="228">
                  <c:v>9.847275999999999</c:v>
                </c:pt>
                <c:pt idx="229">
                  <c:v>10.238869999999997</c:v>
                </c:pt>
              </c:numCache>
            </c:numRef>
          </c:yVal>
        </c:ser>
        <c:axId val="119007872"/>
        <c:axId val="119239808"/>
      </c:scatterChart>
      <c:valAx>
        <c:axId val="119007872"/>
        <c:scaling>
          <c:orientation val="minMax"/>
          <c:min val="140"/>
        </c:scaling>
        <c:axPos val="b"/>
        <c:title>
          <c:tx>
            <c:rich>
              <a:bodyPr/>
              <a:lstStyle/>
              <a:p>
                <a:pPr>
                  <a:defRPr sz="1800"/>
                </a:pPr>
                <a:r>
                  <a:rPr lang="en-US" sz="1800" dirty="0"/>
                  <a:t>Depth (mm)</a:t>
                </a:r>
              </a:p>
            </c:rich>
          </c:tx>
          <c:layout/>
        </c:title>
        <c:numFmt formatCode="General" sourceLinked="1"/>
        <c:majorTickMark val="none"/>
        <c:tickLblPos val="nextTo"/>
        <c:crossAx val="119239808"/>
        <c:crosses val="autoZero"/>
        <c:crossBetween val="midCat"/>
      </c:valAx>
      <c:valAx>
        <c:axId val="119239808"/>
        <c:scaling>
          <c:orientation val="minMax"/>
        </c:scaling>
        <c:axPos val="l"/>
        <c:majorGridlines/>
        <c:title>
          <c:tx>
            <c:rich>
              <a:bodyPr/>
              <a:lstStyle/>
              <a:p>
                <a:pPr>
                  <a:defRPr sz="1800"/>
                </a:pPr>
                <a:r>
                  <a:rPr lang="en-US" sz="1800" dirty="0"/>
                  <a:t>LET (</a:t>
                </a:r>
                <a:r>
                  <a:rPr lang="en-US" sz="1800" dirty="0" err="1"/>
                  <a:t>keV</a:t>
                </a:r>
                <a:r>
                  <a:rPr lang="en-US" sz="1800" dirty="0"/>
                  <a:t>/micron)</a:t>
                </a:r>
              </a:p>
            </c:rich>
          </c:tx>
          <c:layout/>
        </c:title>
        <c:numFmt formatCode="General" sourceLinked="1"/>
        <c:majorTickMark val="none"/>
        <c:tickLblPos val="nextTo"/>
        <c:crossAx val="11900787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906000263536099E-2"/>
          <c:y val="3.6824277562319783E-2"/>
          <c:w val="0.90069659958145931"/>
          <c:h val="0.87626016897141557"/>
        </c:manualLayout>
      </c:layout>
      <c:scatterChart>
        <c:scatterStyle val="lineMarker"/>
        <c:ser>
          <c:idx val="0"/>
          <c:order val="0"/>
          <c:tx>
            <c:v>LET-Meter</c:v>
          </c:tx>
          <c:spPr>
            <a:ln w="28575">
              <a:noFill/>
            </a:ln>
          </c:spPr>
          <c:marker>
            <c:symbol val="circle"/>
            <c:size val="4"/>
            <c:spPr>
              <a:solidFill>
                <a:srgbClr val="FF0000"/>
              </a:solidFill>
              <a:ln>
                <a:solidFill>
                  <a:srgbClr val="FF0000"/>
                </a:solidFill>
              </a:ln>
            </c:spPr>
          </c:marker>
          <c:xVal>
            <c:numRef>
              <c:f>LETGels!$B$3:$B$95</c:f>
              <c:numCache>
                <c:formatCode>General</c:formatCode>
                <c:ptCount val="93"/>
                <c:pt idx="0">
                  <c:v>0</c:v>
                </c:pt>
                <c:pt idx="1">
                  <c:v>1.085</c:v>
                </c:pt>
                <c:pt idx="2">
                  <c:v>2.17</c:v>
                </c:pt>
                <c:pt idx="3">
                  <c:v>3.2549999999999999</c:v>
                </c:pt>
                <c:pt idx="4">
                  <c:v>4.34</c:v>
                </c:pt>
                <c:pt idx="5">
                  <c:v>5.4249999999999945</c:v>
                </c:pt>
                <c:pt idx="6">
                  <c:v>6.51</c:v>
                </c:pt>
                <c:pt idx="7">
                  <c:v>7.5949999999999918</c:v>
                </c:pt>
                <c:pt idx="8">
                  <c:v>8.68</c:v>
                </c:pt>
                <c:pt idx="9">
                  <c:v>9.7650000000000006</c:v>
                </c:pt>
                <c:pt idx="10">
                  <c:v>10.850000000000016</c:v>
                </c:pt>
                <c:pt idx="11">
                  <c:v>11.935</c:v>
                </c:pt>
                <c:pt idx="12">
                  <c:v>13.02</c:v>
                </c:pt>
                <c:pt idx="13">
                  <c:v>14.105</c:v>
                </c:pt>
                <c:pt idx="14">
                  <c:v>15.19</c:v>
                </c:pt>
                <c:pt idx="15">
                  <c:v>16.274999999999999</c:v>
                </c:pt>
                <c:pt idx="16">
                  <c:v>17.36</c:v>
                </c:pt>
                <c:pt idx="17">
                  <c:v>18.444999999999986</c:v>
                </c:pt>
                <c:pt idx="18">
                  <c:v>19.53</c:v>
                </c:pt>
                <c:pt idx="19">
                  <c:v>20.614999999999998</c:v>
                </c:pt>
                <c:pt idx="20">
                  <c:v>21.7</c:v>
                </c:pt>
                <c:pt idx="21">
                  <c:v>22.784999999999989</c:v>
                </c:pt>
                <c:pt idx="22">
                  <c:v>23.869999999999987</c:v>
                </c:pt>
                <c:pt idx="23">
                  <c:v>24.954999999999988</c:v>
                </c:pt>
                <c:pt idx="24">
                  <c:v>26.04</c:v>
                </c:pt>
                <c:pt idx="25">
                  <c:v>27.125</c:v>
                </c:pt>
                <c:pt idx="26">
                  <c:v>28.21</c:v>
                </c:pt>
                <c:pt idx="27">
                  <c:v>29.294999999999987</c:v>
                </c:pt>
                <c:pt idx="28">
                  <c:v>30.38</c:v>
                </c:pt>
                <c:pt idx="29">
                  <c:v>31.464999999999989</c:v>
                </c:pt>
                <c:pt idx="30">
                  <c:v>32.550000000000004</c:v>
                </c:pt>
                <c:pt idx="31">
                  <c:v>33.635000000000012</c:v>
                </c:pt>
                <c:pt idx="32">
                  <c:v>34.720000000000013</c:v>
                </c:pt>
                <c:pt idx="33">
                  <c:v>35.805</c:v>
                </c:pt>
                <c:pt idx="34">
                  <c:v>36.89</c:v>
                </c:pt>
                <c:pt idx="35">
                  <c:v>37.975000000000001</c:v>
                </c:pt>
                <c:pt idx="36">
                  <c:v>39.06</c:v>
                </c:pt>
                <c:pt idx="37">
                  <c:v>40.145000000000003</c:v>
                </c:pt>
                <c:pt idx="38">
                  <c:v>41.230000000000011</c:v>
                </c:pt>
                <c:pt idx="39">
                  <c:v>42.314999999999998</c:v>
                </c:pt>
                <c:pt idx="40">
                  <c:v>43.4</c:v>
                </c:pt>
                <c:pt idx="41">
                  <c:v>44.484999999999999</c:v>
                </c:pt>
                <c:pt idx="42">
                  <c:v>45.57</c:v>
                </c:pt>
                <c:pt idx="43">
                  <c:v>46.655000000000001</c:v>
                </c:pt>
                <c:pt idx="44">
                  <c:v>47.740000000000009</c:v>
                </c:pt>
                <c:pt idx="45">
                  <c:v>48.825000000000003</c:v>
                </c:pt>
                <c:pt idx="46">
                  <c:v>49.91</c:v>
                </c:pt>
                <c:pt idx="47">
                  <c:v>50.995000000000012</c:v>
                </c:pt>
                <c:pt idx="48">
                  <c:v>52.08</c:v>
                </c:pt>
                <c:pt idx="49">
                  <c:v>53.165000000000013</c:v>
                </c:pt>
                <c:pt idx="50">
                  <c:v>54.25</c:v>
                </c:pt>
                <c:pt idx="51">
                  <c:v>55.335000000000001</c:v>
                </c:pt>
                <c:pt idx="52">
                  <c:v>56.42</c:v>
                </c:pt>
                <c:pt idx="53">
                  <c:v>57.505000000000003</c:v>
                </c:pt>
                <c:pt idx="54">
                  <c:v>58.59</c:v>
                </c:pt>
                <c:pt idx="55">
                  <c:v>59.675000000000011</c:v>
                </c:pt>
                <c:pt idx="56">
                  <c:v>60.760000000000012</c:v>
                </c:pt>
                <c:pt idx="57">
                  <c:v>61.844999999999999</c:v>
                </c:pt>
                <c:pt idx="58">
                  <c:v>62.93</c:v>
                </c:pt>
                <c:pt idx="59">
                  <c:v>64.015000000000001</c:v>
                </c:pt>
                <c:pt idx="60">
                  <c:v>65.099999999999994</c:v>
                </c:pt>
                <c:pt idx="61">
                  <c:v>66.184999999999988</c:v>
                </c:pt>
                <c:pt idx="62">
                  <c:v>67.27</c:v>
                </c:pt>
                <c:pt idx="63">
                  <c:v>68.35499999999999</c:v>
                </c:pt>
                <c:pt idx="64">
                  <c:v>69.440000000000026</c:v>
                </c:pt>
                <c:pt idx="65">
                  <c:v>70.524999999999991</c:v>
                </c:pt>
                <c:pt idx="66">
                  <c:v>71.61</c:v>
                </c:pt>
                <c:pt idx="67">
                  <c:v>72.694999999999993</c:v>
                </c:pt>
                <c:pt idx="68">
                  <c:v>73.78</c:v>
                </c:pt>
                <c:pt idx="69">
                  <c:v>74.864999999999995</c:v>
                </c:pt>
                <c:pt idx="70">
                  <c:v>75.95</c:v>
                </c:pt>
                <c:pt idx="71">
                  <c:v>77.034999999999997</c:v>
                </c:pt>
                <c:pt idx="72">
                  <c:v>78.11999999999999</c:v>
                </c:pt>
                <c:pt idx="73">
                  <c:v>79.205000000000013</c:v>
                </c:pt>
                <c:pt idx="74">
                  <c:v>80.289999999999992</c:v>
                </c:pt>
                <c:pt idx="75">
                  <c:v>81.374999999999986</c:v>
                </c:pt>
                <c:pt idx="76">
                  <c:v>82.460000000000022</c:v>
                </c:pt>
                <c:pt idx="77">
                  <c:v>83.545000000000002</c:v>
                </c:pt>
                <c:pt idx="78">
                  <c:v>84.63</c:v>
                </c:pt>
                <c:pt idx="79">
                  <c:v>85.715000000000003</c:v>
                </c:pt>
                <c:pt idx="80">
                  <c:v>86.8</c:v>
                </c:pt>
                <c:pt idx="81">
                  <c:v>87.884999999999991</c:v>
                </c:pt>
                <c:pt idx="82">
                  <c:v>88.97</c:v>
                </c:pt>
                <c:pt idx="83">
                  <c:v>90.054999999999993</c:v>
                </c:pt>
                <c:pt idx="84">
                  <c:v>91.14</c:v>
                </c:pt>
                <c:pt idx="85">
                  <c:v>92.224999999999994</c:v>
                </c:pt>
                <c:pt idx="86">
                  <c:v>93.31</c:v>
                </c:pt>
                <c:pt idx="87">
                  <c:v>94.394999999999996</c:v>
                </c:pt>
                <c:pt idx="88">
                  <c:v>95.47999999999999</c:v>
                </c:pt>
                <c:pt idx="89">
                  <c:v>96.565000000000012</c:v>
                </c:pt>
                <c:pt idx="90">
                  <c:v>97.649999999999991</c:v>
                </c:pt>
              </c:numCache>
            </c:numRef>
          </c:xVal>
          <c:yVal>
            <c:numRef>
              <c:f>LETGels!$D$3:$D$95</c:f>
              <c:numCache>
                <c:formatCode>General</c:formatCode>
                <c:ptCount val="93"/>
                <c:pt idx="0">
                  <c:v>0.70576339737108185</c:v>
                </c:pt>
                <c:pt idx="1">
                  <c:v>0.70879676440849471</c:v>
                </c:pt>
                <c:pt idx="2">
                  <c:v>0.71688574317492415</c:v>
                </c:pt>
                <c:pt idx="3">
                  <c:v>0.7290192113245727</c:v>
                </c:pt>
                <c:pt idx="4">
                  <c:v>0.7320525783619819</c:v>
                </c:pt>
                <c:pt idx="5">
                  <c:v>0.74317492416582465</c:v>
                </c:pt>
                <c:pt idx="6">
                  <c:v>0.74924165824064848</c:v>
                </c:pt>
                <c:pt idx="7">
                  <c:v>0.75834175935288295</c:v>
                </c:pt>
                <c:pt idx="8">
                  <c:v>0.76744186046511786</c:v>
                </c:pt>
                <c:pt idx="9">
                  <c:v>0.77047522750252928</c:v>
                </c:pt>
                <c:pt idx="10">
                  <c:v>0.77148634984833053</c:v>
                </c:pt>
                <c:pt idx="11">
                  <c:v>0.77856420626895861</c:v>
                </c:pt>
                <c:pt idx="12">
                  <c:v>0.78665318503538917</c:v>
                </c:pt>
                <c:pt idx="13">
                  <c:v>0.79170879676440864</c:v>
                </c:pt>
                <c:pt idx="14">
                  <c:v>0.79575328614762386</c:v>
                </c:pt>
                <c:pt idx="15">
                  <c:v>0.80182002022244681</c:v>
                </c:pt>
                <c:pt idx="16">
                  <c:v>0.80990899898887891</c:v>
                </c:pt>
                <c:pt idx="17">
                  <c:v>0.81294236602628911</c:v>
                </c:pt>
                <c:pt idx="18">
                  <c:v>0.82103134479271889</c:v>
                </c:pt>
                <c:pt idx="19">
                  <c:v>0.83114256825075827</c:v>
                </c:pt>
                <c:pt idx="20">
                  <c:v>0.83822042467138647</c:v>
                </c:pt>
                <c:pt idx="21">
                  <c:v>0.84833164812942363</c:v>
                </c:pt>
                <c:pt idx="22">
                  <c:v>0.8554095045500506</c:v>
                </c:pt>
                <c:pt idx="23">
                  <c:v>0.86450960566228563</c:v>
                </c:pt>
                <c:pt idx="24">
                  <c:v>0.87664307381193163</c:v>
                </c:pt>
                <c:pt idx="25">
                  <c:v>0.88675429726996968</c:v>
                </c:pt>
                <c:pt idx="26">
                  <c:v>0.89484327603640146</c:v>
                </c:pt>
                <c:pt idx="27">
                  <c:v>0.9009100101112234</c:v>
                </c:pt>
                <c:pt idx="28">
                  <c:v>0.91203235591506426</c:v>
                </c:pt>
                <c:pt idx="29">
                  <c:v>0.92315470171890757</c:v>
                </c:pt>
                <c:pt idx="30">
                  <c:v>0.93023255813953487</c:v>
                </c:pt>
                <c:pt idx="31">
                  <c:v>0.93832153690596554</c:v>
                </c:pt>
                <c:pt idx="32">
                  <c:v>0.94539939332659395</c:v>
                </c:pt>
                <c:pt idx="33">
                  <c:v>0.95247724974721815</c:v>
                </c:pt>
                <c:pt idx="34">
                  <c:v>0.96157735085945406</c:v>
                </c:pt>
                <c:pt idx="35">
                  <c:v>0.96663296258847486</c:v>
                </c:pt>
                <c:pt idx="36">
                  <c:v>0.96764408493427811</c:v>
                </c:pt>
                <c:pt idx="37">
                  <c:v>0.97573306370070778</c:v>
                </c:pt>
                <c:pt idx="38">
                  <c:v>0.98281092012133342</c:v>
                </c:pt>
                <c:pt idx="39">
                  <c:v>0.98281092012133342</c:v>
                </c:pt>
                <c:pt idx="40">
                  <c:v>0.98685540950455064</c:v>
                </c:pt>
                <c:pt idx="41">
                  <c:v>0.97876643073811964</c:v>
                </c:pt>
                <c:pt idx="42">
                  <c:v>0.98685540950455064</c:v>
                </c:pt>
                <c:pt idx="43">
                  <c:v>0.99191102123356933</c:v>
                </c:pt>
                <c:pt idx="44">
                  <c:v>0.99898887765419786</c:v>
                </c:pt>
                <c:pt idx="45">
                  <c:v>1</c:v>
                </c:pt>
                <c:pt idx="46">
                  <c:v>1.001011122345804</c:v>
                </c:pt>
                <c:pt idx="47">
                  <c:v>1.0050556117290192</c:v>
                </c:pt>
                <c:pt idx="48">
                  <c:v>1.0050556117290192</c:v>
                </c:pt>
                <c:pt idx="49">
                  <c:v>1.0101112234580385</c:v>
                </c:pt>
                <c:pt idx="50">
                  <c:v>1.016177957532862</c:v>
                </c:pt>
                <c:pt idx="51">
                  <c:v>1.0222446916076824</c:v>
                </c:pt>
                <c:pt idx="52">
                  <c:v>1.0242669362992922</c:v>
                </c:pt>
                <c:pt idx="53">
                  <c:v>1.0262891809909001</c:v>
                </c:pt>
                <c:pt idx="54">
                  <c:v>1.0343781597573307</c:v>
                </c:pt>
                <c:pt idx="55">
                  <c:v>1.0424671385237643</c:v>
                </c:pt>
                <c:pt idx="56">
                  <c:v>1.0465116279069766</c:v>
                </c:pt>
                <c:pt idx="57">
                  <c:v>1.0485338725985844</c:v>
                </c:pt>
                <c:pt idx="58">
                  <c:v>1.0556117290192113</c:v>
                </c:pt>
                <c:pt idx="59">
                  <c:v>1.0626895854398382</c:v>
                </c:pt>
                <c:pt idx="60">
                  <c:v>1.0707785642062728</c:v>
                </c:pt>
                <c:pt idx="61">
                  <c:v>1.0788675429726997</c:v>
                </c:pt>
                <c:pt idx="62">
                  <c:v>1.0839231547017201</c:v>
                </c:pt>
                <c:pt idx="63">
                  <c:v>1.095045500505563</c:v>
                </c:pt>
                <c:pt idx="64">
                  <c:v>1.1061678463094033</c:v>
                </c:pt>
                <c:pt idx="65">
                  <c:v>1.1344792719919121</c:v>
                </c:pt>
                <c:pt idx="66">
                  <c:v>1.1547017189079878</c:v>
                </c:pt>
                <c:pt idx="67">
                  <c:v>1.1749241658240646</c:v>
                </c:pt>
                <c:pt idx="68">
                  <c:v>1.1860465116279091</c:v>
                </c:pt>
                <c:pt idx="69">
                  <c:v>1.1112234580384206</c:v>
                </c:pt>
                <c:pt idx="70">
                  <c:v>0.89484327603640146</c:v>
                </c:pt>
                <c:pt idx="71">
                  <c:v>0.577350859453995</c:v>
                </c:pt>
                <c:pt idx="72">
                  <c:v>0.28715874620829135</c:v>
                </c:pt>
                <c:pt idx="73">
                  <c:v>0.11729019211324569</c:v>
                </c:pt>
                <c:pt idx="74">
                  <c:v>4.5500505561172779E-2</c:v>
                </c:pt>
                <c:pt idx="75">
                  <c:v>1.6177957532861477E-2</c:v>
                </c:pt>
                <c:pt idx="76">
                  <c:v>2.0222446916076846E-3</c:v>
                </c:pt>
                <c:pt idx="77">
                  <c:v>1.0111223458038423E-3</c:v>
                </c:pt>
                <c:pt idx="78">
                  <c:v>-1.0111223458038423E-3</c:v>
                </c:pt>
                <c:pt idx="79">
                  <c:v>5.0556117290192111E-3</c:v>
                </c:pt>
                <c:pt idx="80">
                  <c:v>7.0778564206268983E-3</c:v>
                </c:pt>
                <c:pt idx="81">
                  <c:v>8.0889787664307107E-3</c:v>
                </c:pt>
                <c:pt idx="82">
                  <c:v>1.2133468149646106E-2</c:v>
                </c:pt>
                <c:pt idx="83">
                  <c:v>1.1122345803842269E-2</c:v>
                </c:pt>
                <c:pt idx="84">
                  <c:v>1.1122345803842269E-2</c:v>
                </c:pt>
                <c:pt idx="85">
                  <c:v>1.4155712841253778E-2</c:v>
                </c:pt>
                <c:pt idx="86">
                  <c:v>1.6177957532861477E-2</c:v>
                </c:pt>
                <c:pt idx="87">
                  <c:v>1.3144590495449951E-2</c:v>
                </c:pt>
                <c:pt idx="88">
                  <c:v>1.2133468149646106E-2</c:v>
                </c:pt>
                <c:pt idx="89">
                  <c:v>1.6177957532861477E-2</c:v>
                </c:pt>
                <c:pt idx="90">
                  <c:v>1.7189079878665341E-2</c:v>
                </c:pt>
              </c:numCache>
            </c:numRef>
          </c:yVal>
        </c:ser>
        <c:ser>
          <c:idx val="1"/>
          <c:order val="1"/>
          <c:tx>
            <c:v>LET-Baseline</c:v>
          </c:tx>
          <c:spPr>
            <a:ln w="28575">
              <a:noFill/>
            </a:ln>
          </c:spPr>
          <c:marker>
            <c:symbol val="plus"/>
            <c:size val="4"/>
            <c:spPr>
              <a:solidFill>
                <a:srgbClr val="0070C0"/>
              </a:solidFill>
              <a:ln>
                <a:solidFill>
                  <a:srgbClr val="0070C0"/>
                </a:solidFill>
              </a:ln>
            </c:spPr>
          </c:marker>
          <c:xVal>
            <c:numRef>
              <c:f>LETGels!$N$3:$N$93</c:f>
              <c:numCache>
                <c:formatCode>General</c:formatCode>
                <c:ptCount val="91"/>
                <c:pt idx="0">
                  <c:v>0</c:v>
                </c:pt>
                <c:pt idx="1">
                  <c:v>1.085</c:v>
                </c:pt>
                <c:pt idx="2">
                  <c:v>2.17</c:v>
                </c:pt>
                <c:pt idx="3">
                  <c:v>3.2549999999999999</c:v>
                </c:pt>
                <c:pt idx="4">
                  <c:v>4.34</c:v>
                </c:pt>
                <c:pt idx="5">
                  <c:v>5.4249999999999945</c:v>
                </c:pt>
                <c:pt idx="6">
                  <c:v>6.51</c:v>
                </c:pt>
                <c:pt idx="7">
                  <c:v>7.5949999999999918</c:v>
                </c:pt>
                <c:pt idx="8">
                  <c:v>8.68</c:v>
                </c:pt>
                <c:pt idx="9">
                  <c:v>9.7650000000000006</c:v>
                </c:pt>
                <c:pt idx="10">
                  <c:v>10.850000000000016</c:v>
                </c:pt>
                <c:pt idx="11">
                  <c:v>11.935</c:v>
                </c:pt>
                <c:pt idx="12">
                  <c:v>13.02</c:v>
                </c:pt>
                <c:pt idx="13">
                  <c:v>14.105</c:v>
                </c:pt>
                <c:pt idx="14">
                  <c:v>15.19</c:v>
                </c:pt>
                <c:pt idx="15">
                  <c:v>16.274999999999999</c:v>
                </c:pt>
                <c:pt idx="16">
                  <c:v>17.36</c:v>
                </c:pt>
                <c:pt idx="17">
                  <c:v>18.444999999999986</c:v>
                </c:pt>
                <c:pt idx="18">
                  <c:v>19.53</c:v>
                </c:pt>
                <c:pt idx="19">
                  <c:v>20.614999999999998</c:v>
                </c:pt>
                <c:pt idx="20">
                  <c:v>21.7</c:v>
                </c:pt>
                <c:pt idx="21">
                  <c:v>22.784999999999989</c:v>
                </c:pt>
                <c:pt idx="22">
                  <c:v>23.869999999999987</c:v>
                </c:pt>
                <c:pt idx="23">
                  <c:v>24.954999999999988</c:v>
                </c:pt>
                <c:pt idx="24">
                  <c:v>26.04</c:v>
                </c:pt>
                <c:pt idx="25">
                  <c:v>27.125</c:v>
                </c:pt>
                <c:pt idx="26">
                  <c:v>28.21</c:v>
                </c:pt>
                <c:pt idx="27">
                  <c:v>29.294999999999987</c:v>
                </c:pt>
                <c:pt idx="28">
                  <c:v>30.38</c:v>
                </c:pt>
                <c:pt idx="29">
                  <c:v>31.464999999999989</c:v>
                </c:pt>
                <c:pt idx="30">
                  <c:v>32.550000000000004</c:v>
                </c:pt>
                <c:pt idx="31">
                  <c:v>33.635000000000012</c:v>
                </c:pt>
                <c:pt idx="32">
                  <c:v>34.720000000000013</c:v>
                </c:pt>
                <c:pt idx="33">
                  <c:v>35.805</c:v>
                </c:pt>
                <c:pt idx="34">
                  <c:v>36.89</c:v>
                </c:pt>
                <c:pt idx="35">
                  <c:v>37.975000000000001</c:v>
                </c:pt>
                <c:pt idx="36">
                  <c:v>39.06</c:v>
                </c:pt>
                <c:pt idx="37">
                  <c:v>40.145000000000003</c:v>
                </c:pt>
                <c:pt idx="38">
                  <c:v>41.230000000000011</c:v>
                </c:pt>
                <c:pt idx="39">
                  <c:v>42.314999999999998</c:v>
                </c:pt>
                <c:pt idx="40">
                  <c:v>43.4</c:v>
                </c:pt>
                <c:pt idx="41">
                  <c:v>44.484999999999999</c:v>
                </c:pt>
                <c:pt idx="42">
                  <c:v>45.57</c:v>
                </c:pt>
                <c:pt idx="43">
                  <c:v>46.655000000000001</c:v>
                </c:pt>
                <c:pt idx="44">
                  <c:v>47.740000000000009</c:v>
                </c:pt>
                <c:pt idx="45">
                  <c:v>48.825000000000003</c:v>
                </c:pt>
                <c:pt idx="46">
                  <c:v>49.91</c:v>
                </c:pt>
                <c:pt idx="47">
                  <c:v>50.995000000000012</c:v>
                </c:pt>
                <c:pt idx="48">
                  <c:v>52.08</c:v>
                </c:pt>
                <c:pt idx="49">
                  <c:v>53.165000000000013</c:v>
                </c:pt>
                <c:pt idx="50">
                  <c:v>54.25</c:v>
                </c:pt>
                <c:pt idx="51">
                  <c:v>55.335000000000001</c:v>
                </c:pt>
                <c:pt idx="52">
                  <c:v>56.42</c:v>
                </c:pt>
                <c:pt idx="53">
                  <c:v>57.505000000000003</c:v>
                </c:pt>
                <c:pt idx="54">
                  <c:v>58.59</c:v>
                </c:pt>
                <c:pt idx="55">
                  <c:v>59.675000000000011</c:v>
                </c:pt>
                <c:pt idx="56">
                  <c:v>60.760000000000012</c:v>
                </c:pt>
                <c:pt idx="57">
                  <c:v>61.844999999999999</c:v>
                </c:pt>
                <c:pt idx="58">
                  <c:v>62.93</c:v>
                </c:pt>
                <c:pt idx="59">
                  <c:v>64.015000000000001</c:v>
                </c:pt>
                <c:pt idx="60">
                  <c:v>65.099999999999994</c:v>
                </c:pt>
                <c:pt idx="61">
                  <c:v>66.184999999999988</c:v>
                </c:pt>
                <c:pt idx="62">
                  <c:v>67.27</c:v>
                </c:pt>
                <c:pt idx="63">
                  <c:v>68.35499999999999</c:v>
                </c:pt>
                <c:pt idx="64">
                  <c:v>69.440000000000026</c:v>
                </c:pt>
                <c:pt idx="65">
                  <c:v>70.524999999999991</c:v>
                </c:pt>
                <c:pt idx="66">
                  <c:v>71.61</c:v>
                </c:pt>
                <c:pt idx="67">
                  <c:v>72.694999999999993</c:v>
                </c:pt>
                <c:pt idx="68">
                  <c:v>73.78</c:v>
                </c:pt>
                <c:pt idx="69">
                  <c:v>74.864999999999995</c:v>
                </c:pt>
                <c:pt idx="70">
                  <c:v>75.95</c:v>
                </c:pt>
                <c:pt idx="71">
                  <c:v>77.034999999999997</c:v>
                </c:pt>
                <c:pt idx="72">
                  <c:v>78.11999999999999</c:v>
                </c:pt>
                <c:pt idx="73">
                  <c:v>79.205000000000013</c:v>
                </c:pt>
                <c:pt idx="74">
                  <c:v>80.289999999999992</c:v>
                </c:pt>
                <c:pt idx="75">
                  <c:v>81.374999999999986</c:v>
                </c:pt>
                <c:pt idx="76">
                  <c:v>82.460000000000022</c:v>
                </c:pt>
                <c:pt idx="77">
                  <c:v>83.545000000000002</c:v>
                </c:pt>
                <c:pt idx="78">
                  <c:v>84.63</c:v>
                </c:pt>
                <c:pt idx="79">
                  <c:v>85.715000000000003</c:v>
                </c:pt>
                <c:pt idx="80">
                  <c:v>86.8</c:v>
                </c:pt>
                <c:pt idx="81">
                  <c:v>87.884999999999991</c:v>
                </c:pt>
                <c:pt idx="82">
                  <c:v>88.97</c:v>
                </c:pt>
                <c:pt idx="83">
                  <c:v>90.054999999999993</c:v>
                </c:pt>
                <c:pt idx="84">
                  <c:v>91.14</c:v>
                </c:pt>
                <c:pt idx="85">
                  <c:v>92.224999999999994</c:v>
                </c:pt>
                <c:pt idx="86">
                  <c:v>93.31</c:v>
                </c:pt>
                <c:pt idx="87">
                  <c:v>94.394999999999996</c:v>
                </c:pt>
                <c:pt idx="88">
                  <c:v>95.47999999999999</c:v>
                </c:pt>
                <c:pt idx="89">
                  <c:v>96.565000000000012</c:v>
                </c:pt>
                <c:pt idx="90">
                  <c:v>97.649999999999991</c:v>
                </c:pt>
              </c:numCache>
            </c:numRef>
          </c:xVal>
          <c:yVal>
            <c:numRef>
              <c:f>LETGels!$P$3:$P$93</c:f>
              <c:numCache>
                <c:formatCode>General</c:formatCode>
                <c:ptCount val="91"/>
                <c:pt idx="0">
                  <c:v>0.45730994152046833</c:v>
                </c:pt>
                <c:pt idx="1">
                  <c:v>0.50058479532163558</c:v>
                </c:pt>
                <c:pt idx="2">
                  <c:v>0.54385964912280693</c:v>
                </c:pt>
                <c:pt idx="3">
                  <c:v>0.5625730994152045</c:v>
                </c:pt>
                <c:pt idx="4">
                  <c:v>0.58479532163742687</c:v>
                </c:pt>
                <c:pt idx="5">
                  <c:v>0.60233918128654951</c:v>
                </c:pt>
                <c:pt idx="6">
                  <c:v>0.61637426900584791</c:v>
                </c:pt>
                <c:pt idx="7">
                  <c:v>0.62690058479532151</c:v>
                </c:pt>
                <c:pt idx="8">
                  <c:v>0.64327485380117111</c:v>
                </c:pt>
                <c:pt idx="9">
                  <c:v>0.65263157894736845</c:v>
                </c:pt>
                <c:pt idx="10">
                  <c:v>0.65730994152046773</c:v>
                </c:pt>
                <c:pt idx="11">
                  <c:v>0.67368421052631777</c:v>
                </c:pt>
                <c:pt idx="12">
                  <c:v>0.6842105263157896</c:v>
                </c:pt>
                <c:pt idx="13">
                  <c:v>0.69122807017543864</c:v>
                </c:pt>
                <c:pt idx="14">
                  <c:v>0.70058479532163631</c:v>
                </c:pt>
                <c:pt idx="15">
                  <c:v>0.6994152046783626</c:v>
                </c:pt>
                <c:pt idx="16">
                  <c:v>0.72163742690058641</c:v>
                </c:pt>
                <c:pt idx="17">
                  <c:v>0.73801169590643279</c:v>
                </c:pt>
                <c:pt idx="18">
                  <c:v>0.74853801169590661</c:v>
                </c:pt>
                <c:pt idx="19">
                  <c:v>0.75321637426900578</c:v>
                </c:pt>
                <c:pt idx="20">
                  <c:v>0.77309941520468095</c:v>
                </c:pt>
                <c:pt idx="21">
                  <c:v>0.78947368421052633</c:v>
                </c:pt>
                <c:pt idx="22">
                  <c:v>0.79883040935672511</c:v>
                </c:pt>
                <c:pt idx="23">
                  <c:v>0.8210526315789477</c:v>
                </c:pt>
                <c:pt idx="24">
                  <c:v>0.82807017543859784</c:v>
                </c:pt>
                <c:pt idx="25">
                  <c:v>0.84678362573099419</c:v>
                </c:pt>
                <c:pt idx="26">
                  <c:v>0.8573099415204678</c:v>
                </c:pt>
                <c:pt idx="27">
                  <c:v>0.87602339181286537</c:v>
                </c:pt>
                <c:pt idx="28">
                  <c:v>0.89356725146198757</c:v>
                </c:pt>
                <c:pt idx="29">
                  <c:v>0.90175438596491109</c:v>
                </c:pt>
                <c:pt idx="30">
                  <c:v>0.92397660818713445</c:v>
                </c:pt>
                <c:pt idx="31">
                  <c:v>0.93333333333333324</c:v>
                </c:pt>
                <c:pt idx="32">
                  <c:v>0.94502923976608277</c:v>
                </c:pt>
                <c:pt idx="33">
                  <c:v>0.94970760233918383</c:v>
                </c:pt>
                <c:pt idx="34">
                  <c:v>0.95906432748538062</c:v>
                </c:pt>
                <c:pt idx="35">
                  <c:v>0.97426900584795195</c:v>
                </c:pt>
                <c:pt idx="36">
                  <c:v>0.97309941520468046</c:v>
                </c:pt>
                <c:pt idx="37">
                  <c:v>0.98596491228070171</c:v>
                </c:pt>
                <c:pt idx="38">
                  <c:v>0.98947368421052617</c:v>
                </c:pt>
                <c:pt idx="39">
                  <c:v>1</c:v>
                </c:pt>
                <c:pt idx="40">
                  <c:v>0.99298245614035086</c:v>
                </c:pt>
                <c:pt idx="41">
                  <c:v>0.99532163742690061</c:v>
                </c:pt>
                <c:pt idx="42">
                  <c:v>0.99766081871345025</c:v>
                </c:pt>
                <c:pt idx="43">
                  <c:v>1.0035087719298246</c:v>
                </c:pt>
                <c:pt idx="44">
                  <c:v>1.0058479532163742</c:v>
                </c:pt>
                <c:pt idx="45">
                  <c:v>1.0081871345029267</c:v>
                </c:pt>
                <c:pt idx="46">
                  <c:v>0.99181286549707559</c:v>
                </c:pt>
                <c:pt idx="47">
                  <c:v>0.9906432748538021</c:v>
                </c:pt>
                <c:pt idx="48">
                  <c:v>0.98713450292397653</c:v>
                </c:pt>
                <c:pt idx="49">
                  <c:v>0.99649122807017565</c:v>
                </c:pt>
                <c:pt idx="50">
                  <c:v>0.99532163742690061</c:v>
                </c:pt>
                <c:pt idx="51">
                  <c:v>0.99532163742690061</c:v>
                </c:pt>
                <c:pt idx="52">
                  <c:v>0.99649122807017565</c:v>
                </c:pt>
                <c:pt idx="53">
                  <c:v>0.99415204678362556</c:v>
                </c:pt>
                <c:pt idx="54">
                  <c:v>0.99883040935672507</c:v>
                </c:pt>
                <c:pt idx="55">
                  <c:v>1.0046783625730993</c:v>
                </c:pt>
                <c:pt idx="56">
                  <c:v>1.0058479532163742</c:v>
                </c:pt>
                <c:pt idx="57">
                  <c:v>1.0105263157894697</c:v>
                </c:pt>
                <c:pt idx="58">
                  <c:v>1.0023391812865501</c:v>
                </c:pt>
                <c:pt idx="59">
                  <c:v>0.99883040935672507</c:v>
                </c:pt>
                <c:pt idx="60">
                  <c:v>1.0046783625730993</c:v>
                </c:pt>
                <c:pt idx="61">
                  <c:v>0.99883040935672507</c:v>
                </c:pt>
                <c:pt idx="62">
                  <c:v>0.98479532163742678</c:v>
                </c:pt>
                <c:pt idx="63">
                  <c:v>0.98830409356725146</c:v>
                </c:pt>
                <c:pt idx="64">
                  <c:v>0.99532163742690061</c:v>
                </c:pt>
                <c:pt idx="65">
                  <c:v>0.99298245614035086</c:v>
                </c:pt>
                <c:pt idx="66">
                  <c:v>0.98479532163742678</c:v>
                </c:pt>
                <c:pt idx="67">
                  <c:v>0.96257309941520453</c:v>
                </c:pt>
                <c:pt idx="68">
                  <c:v>0.91578947368421171</c:v>
                </c:pt>
                <c:pt idx="69">
                  <c:v>0.7964912280701768</c:v>
                </c:pt>
                <c:pt idx="70">
                  <c:v>0.56608187134502963</c:v>
                </c:pt>
                <c:pt idx="71">
                  <c:v>0.33450292397660936</c:v>
                </c:pt>
                <c:pt idx="72">
                  <c:v>0.17309941520467836</c:v>
                </c:pt>
                <c:pt idx="73">
                  <c:v>7.9532163742690093E-2</c:v>
                </c:pt>
                <c:pt idx="74">
                  <c:v>2.8070175438596492E-2</c:v>
                </c:pt>
                <c:pt idx="75">
                  <c:v>1.4035087719298244E-2</c:v>
                </c:pt>
                <c:pt idx="76">
                  <c:v>3.5087719298245654E-3</c:v>
                </c:pt>
                <c:pt idx="77">
                  <c:v>0</c:v>
                </c:pt>
                <c:pt idx="78">
                  <c:v>-8.1871345029240067E-3</c:v>
                </c:pt>
                <c:pt idx="79">
                  <c:v>3.5087719298245654E-3</c:v>
                </c:pt>
                <c:pt idx="80">
                  <c:v>1.6374269005847951E-2</c:v>
                </c:pt>
                <c:pt idx="81">
                  <c:v>1.4035087719298244E-2</c:v>
                </c:pt>
                <c:pt idx="82">
                  <c:v>7.0175438596491307E-3</c:v>
                </c:pt>
                <c:pt idx="83">
                  <c:v>4.6783625730994153E-3</c:v>
                </c:pt>
                <c:pt idx="84">
                  <c:v>1.1695906432748538E-3</c:v>
                </c:pt>
                <c:pt idx="85">
                  <c:v>2.3391812865497076E-3</c:v>
                </c:pt>
                <c:pt idx="86">
                  <c:v>7.0175438596491307E-3</c:v>
                </c:pt>
                <c:pt idx="87">
                  <c:v>4.6783625730994153E-3</c:v>
                </c:pt>
                <c:pt idx="88">
                  <c:v>-2.3391812865497076E-3</c:v>
                </c:pt>
                <c:pt idx="89">
                  <c:v>0</c:v>
                </c:pt>
                <c:pt idx="90">
                  <c:v>4.6783625730994153E-3</c:v>
                </c:pt>
              </c:numCache>
            </c:numRef>
          </c:yVal>
        </c:ser>
        <c:axId val="119265920"/>
        <c:axId val="119293824"/>
      </c:scatterChart>
      <c:valAx>
        <c:axId val="119265920"/>
        <c:scaling>
          <c:orientation val="minMax"/>
        </c:scaling>
        <c:axPos val="b"/>
        <c:title>
          <c:tx>
            <c:rich>
              <a:bodyPr/>
              <a:lstStyle/>
              <a:p>
                <a:pPr>
                  <a:defRPr/>
                </a:pPr>
                <a:r>
                  <a:rPr lang="en-US" sz="1800" dirty="0"/>
                  <a:t>Depth</a:t>
                </a:r>
                <a:r>
                  <a:rPr lang="en-US" sz="1800" baseline="0" dirty="0"/>
                  <a:t> (mm)</a:t>
                </a:r>
                <a:endParaRPr lang="en-US" sz="1800" dirty="0"/>
              </a:p>
            </c:rich>
          </c:tx>
          <c:layout/>
        </c:title>
        <c:numFmt formatCode="General" sourceLinked="1"/>
        <c:majorTickMark val="none"/>
        <c:tickLblPos val="nextTo"/>
        <c:crossAx val="119293824"/>
        <c:crosses val="autoZero"/>
        <c:crossBetween val="midCat"/>
      </c:valAx>
      <c:valAx>
        <c:axId val="119293824"/>
        <c:scaling>
          <c:orientation val="minMax"/>
        </c:scaling>
        <c:axPos val="l"/>
        <c:majorGridlines/>
        <c:title>
          <c:tx>
            <c:rich>
              <a:bodyPr/>
              <a:lstStyle/>
              <a:p>
                <a:pPr>
                  <a:defRPr/>
                </a:pPr>
                <a:r>
                  <a:rPr lang="en-US" sz="1800" dirty="0"/>
                  <a:t>Relative</a:t>
                </a:r>
                <a:r>
                  <a:rPr lang="en-US" sz="1800" baseline="0" dirty="0"/>
                  <a:t> </a:t>
                </a:r>
                <a:r>
                  <a:rPr lang="en-US" sz="1800" dirty="0"/>
                  <a:t>Optical Density</a:t>
                </a:r>
              </a:p>
            </c:rich>
          </c:tx>
          <c:layout/>
        </c:title>
        <c:numFmt formatCode="General" sourceLinked="1"/>
        <c:majorTickMark val="none"/>
        <c:tickLblPos val="nextTo"/>
        <c:crossAx val="119265920"/>
        <c:crosses val="autoZero"/>
        <c:crossBetween val="midCat"/>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69910978639879839"/>
          <c:y val="0.13512657296342628"/>
          <c:w val="0.24337759291418498"/>
          <c:h val="0.22976598719552582"/>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spPr>
            <a:ln w="28575">
              <a:noFill/>
            </a:ln>
          </c:spPr>
          <c:marker>
            <c:spPr>
              <a:solidFill>
                <a:srgbClr val="FF0000"/>
              </a:solidFill>
              <a:ln>
                <a:solidFill>
                  <a:srgbClr val="FF0000"/>
                </a:solidFill>
              </a:ln>
            </c:spPr>
          </c:marker>
          <c:trendline>
            <c:trendlineType val="linear"/>
            <c:dispRSqr val="1"/>
            <c:dispEq val="1"/>
            <c:trendlineLbl>
              <c:layout>
                <c:manualLayout>
                  <c:x val="-0.31720060705462821"/>
                  <c:y val="0.13222979150078151"/>
                </c:manualLayout>
              </c:layout>
              <c:numFmt formatCode="General" sourceLinked="0"/>
              <c:txPr>
                <a:bodyPr/>
                <a:lstStyle/>
                <a:p>
                  <a:pPr>
                    <a:defRPr sz="1600"/>
                  </a:pPr>
                  <a:endParaRPr lang="en-US"/>
                </a:p>
              </c:txPr>
            </c:trendlineLbl>
          </c:trendline>
          <c:xVal>
            <c:numRef>
              <c:f>LETGels!$AA$181:$AA$212</c:f>
              <c:numCache>
                <c:formatCode>General</c:formatCode>
                <c:ptCount val="32"/>
                <c:pt idx="0">
                  <c:v>1.3412986949999981</c:v>
                </c:pt>
                <c:pt idx="1">
                  <c:v>1.3659043999999987</c:v>
                </c:pt>
                <c:pt idx="2">
                  <c:v>1.3874698650000004</c:v>
                </c:pt>
                <c:pt idx="3">
                  <c:v>1.4008794099999982</c:v>
                </c:pt>
                <c:pt idx="4">
                  <c:v>1.4142074650000003</c:v>
                </c:pt>
                <c:pt idx="5">
                  <c:v>1.4366627999999984</c:v>
                </c:pt>
                <c:pt idx="6">
                  <c:v>1.4646766249999992</c:v>
                </c:pt>
                <c:pt idx="7">
                  <c:v>1.4876399499999984</c:v>
                </c:pt>
                <c:pt idx="8">
                  <c:v>1.5047252549999981</c:v>
                </c:pt>
                <c:pt idx="9">
                  <c:v>1.5277785599999998</c:v>
                </c:pt>
                <c:pt idx="10">
                  <c:v>1.560927935</c:v>
                </c:pt>
                <c:pt idx="11">
                  <c:v>1.5941954999999997</c:v>
                </c:pt>
                <c:pt idx="12">
                  <c:v>1.6195513149999998</c:v>
                </c:pt>
                <c:pt idx="13">
                  <c:v>1.6431506600000021</c:v>
                </c:pt>
                <c:pt idx="14">
                  <c:v>1.6761117900000002</c:v>
                </c:pt>
                <c:pt idx="15">
                  <c:v>1.7179768599999981</c:v>
                </c:pt>
                <c:pt idx="16">
                  <c:v>1.7582332249999997</c:v>
                </c:pt>
                <c:pt idx="17">
                  <c:v>1.7934894399999999</c:v>
                </c:pt>
                <c:pt idx="18">
                  <c:v>1.8338091549999982</c:v>
                </c:pt>
                <c:pt idx="19">
                  <c:v>1.8876333700000014</c:v>
                </c:pt>
                <c:pt idx="20">
                  <c:v>1.9477889400000001</c:v>
                </c:pt>
                <c:pt idx="21">
                  <c:v>2.0014628999999977</c:v>
                </c:pt>
                <c:pt idx="22">
                  <c:v>2.0535169299999989</c:v>
                </c:pt>
                <c:pt idx="23">
                  <c:v>2.1195065599999996</c:v>
                </c:pt>
                <c:pt idx="24">
                  <c:v>2.2037504950000013</c:v>
                </c:pt>
                <c:pt idx="25">
                  <c:v>2.295685439999998</c:v>
                </c:pt>
                <c:pt idx="26">
                  <c:v>2.3901167000000001</c:v>
                </c:pt>
                <c:pt idx="27">
                  <c:v>2.5009051500000048</c:v>
                </c:pt>
                <c:pt idx="28">
                  <c:v>2.6470388650000012</c:v>
                </c:pt>
                <c:pt idx="29">
                  <c:v>2.8328776999999934</c:v>
                </c:pt>
                <c:pt idx="30">
                  <c:v>3.0562153049999981</c:v>
                </c:pt>
                <c:pt idx="31">
                  <c:v>3.3347361499999906</c:v>
                </c:pt>
              </c:numCache>
            </c:numRef>
          </c:xVal>
          <c:yVal>
            <c:numRef>
              <c:f>LETGels!$Y$178:$Y$211</c:f>
              <c:numCache>
                <c:formatCode>General</c:formatCode>
                <c:ptCount val="34"/>
                <c:pt idx="0">
                  <c:v>1.4754019810488201E-2</c:v>
                </c:pt>
                <c:pt idx="1">
                  <c:v>6.394266947131212E-3</c:v>
                </c:pt>
                <c:pt idx="2">
                  <c:v>9.1642879454201537E-3</c:v>
                </c:pt>
                <c:pt idx="3">
                  <c:v>-4.1867204242914914E-3</c:v>
                </c:pt>
                <c:pt idx="4">
                  <c:v>8.8088136292279566E-3</c:v>
                </c:pt>
                <c:pt idx="5">
                  <c:v>-2.4190447585887382E-3</c:v>
                </c:pt>
                <c:pt idx="6">
                  <c:v>2.8596319978135792E-3</c:v>
                </c:pt>
                <c:pt idx="7">
                  <c:v>6.2111152629543522E-4</c:v>
                </c:pt>
                <c:pt idx="8">
                  <c:v>4.819971011866063E-3</c:v>
                </c:pt>
                <c:pt idx="9">
                  <c:v>2.9100047948943607E-3</c:v>
                </c:pt>
                <c:pt idx="10">
                  <c:v>2.479926493492603E-2</c:v>
                </c:pt>
                <c:pt idx="11">
                  <c:v>3.047038151226529E-2</c:v>
                </c:pt>
                <c:pt idx="12">
                  <c:v>3.5089363476019646E-2</c:v>
                </c:pt>
                <c:pt idx="13">
                  <c:v>2.8008195857355551E-2</c:v>
                </c:pt>
                <c:pt idx="14">
                  <c:v>3.5711632249605794E-2</c:v>
                </c:pt>
                <c:pt idx="15">
                  <c:v>4.1894985277961407E-2</c:v>
                </c:pt>
                <c:pt idx="16">
                  <c:v>4.2414717120621878E-2</c:v>
                </c:pt>
                <c:pt idx="17">
                  <c:v>4.7566223834497934E-2</c:v>
                </c:pt>
                <c:pt idx="18">
                  <c:v>4.9605634882988768E-2</c:v>
                </c:pt>
                <c:pt idx="19">
                  <c:v>5.0084348629718986E-2</c:v>
                </c:pt>
                <c:pt idx="20">
                  <c:v>5.2620111333280692E-2</c:v>
                </c:pt>
                <c:pt idx="21">
                  <c:v>4.8533872598584375E-2</c:v>
                </c:pt>
                <c:pt idx="22">
                  <c:v>6.6441942124853146E-2</c:v>
                </c:pt>
                <c:pt idx="23">
                  <c:v>7.8333843853392884E-2</c:v>
                </c:pt>
                <c:pt idx="24">
                  <c:v>7.8602643257878094E-2</c:v>
                </c:pt>
                <c:pt idx="25">
                  <c:v>9.4749963265052792E-2</c:v>
                </c:pt>
                <c:pt idx="26">
                  <c:v>0.11965952205756332</c:v>
                </c:pt>
                <c:pt idx="27">
                  <c:v>0.12608586800315005</c:v>
                </c:pt>
                <c:pt idx="28">
                  <c:v>0.12743136883688436</c:v>
                </c:pt>
                <c:pt idx="29">
                  <c:v>0.15971668943851824</c:v>
                </c:pt>
                <c:pt idx="30">
                  <c:v>0.19277161771430687</c:v>
                </c:pt>
                <c:pt idx="31">
                  <c:v>0.24923092650862044</c:v>
                </c:pt>
                <c:pt idx="32">
                  <c:v>0.34398220134532687</c:v>
                </c:pt>
                <c:pt idx="33">
                  <c:v>0.52760753424132101</c:v>
                </c:pt>
              </c:numCache>
            </c:numRef>
          </c:yVal>
        </c:ser>
        <c:axId val="119323648"/>
        <c:axId val="119383168"/>
      </c:scatterChart>
      <c:valAx>
        <c:axId val="119323648"/>
        <c:scaling>
          <c:orientation val="minMax"/>
          <c:min val="1"/>
        </c:scaling>
        <c:axPos val="b"/>
        <c:title>
          <c:tx>
            <c:rich>
              <a:bodyPr/>
              <a:lstStyle/>
              <a:p>
                <a:pPr>
                  <a:defRPr sz="1800"/>
                </a:pPr>
                <a:r>
                  <a:rPr lang="en-US" sz="1800" dirty="0"/>
                  <a:t>LET (</a:t>
                </a:r>
                <a:r>
                  <a:rPr lang="en-US" sz="1800" dirty="0" err="1"/>
                  <a:t>keV</a:t>
                </a:r>
                <a:r>
                  <a:rPr lang="en-US" sz="1800" dirty="0"/>
                  <a:t>/micron)</a:t>
                </a:r>
              </a:p>
            </c:rich>
          </c:tx>
          <c:layout/>
        </c:title>
        <c:numFmt formatCode="General" sourceLinked="1"/>
        <c:majorTickMark val="none"/>
        <c:tickLblPos val="nextTo"/>
        <c:crossAx val="119383168"/>
        <c:crosses val="autoZero"/>
        <c:crossBetween val="midCat"/>
        <c:majorUnit val="0.5"/>
      </c:valAx>
      <c:valAx>
        <c:axId val="119383168"/>
        <c:scaling>
          <c:orientation val="minMax"/>
          <c:min val="0"/>
        </c:scaling>
        <c:axPos val="l"/>
        <c:majorGridlines/>
        <c:title>
          <c:tx>
            <c:rich>
              <a:bodyPr/>
              <a:lstStyle/>
              <a:p>
                <a:pPr>
                  <a:defRPr/>
                </a:pPr>
                <a:r>
                  <a:rPr lang="en-US" sz="1800" dirty="0"/>
                  <a:t>Percent </a:t>
                </a:r>
                <a:r>
                  <a:rPr lang="en-US" sz="1800" dirty="0" smtClean="0"/>
                  <a:t>Overresponse</a:t>
                </a:r>
                <a:endParaRPr lang="en-US" sz="1800" dirty="0"/>
              </a:p>
            </c:rich>
          </c:tx>
          <c:layout/>
        </c:title>
        <c:numFmt formatCode="General" sourceLinked="1"/>
        <c:majorTickMark val="none"/>
        <c:tickLblPos val="nextTo"/>
        <c:crossAx val="119323648"/>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1581763438312957E-2"/>
          <c:y val="6.1612310818892478E-2"/>
          <c:w val="0.86340202176182956"/>
          <c:h val="0.80739660025541882"/>
        </c:manualLayout>
      </c:layout>
      <c:scatterChart>
        <c:scatterStyle val="lineMarker"/>
        <c:ser>
          <c:idx val="0"/>
          <c:order val="0"/>
          <c:spPr>
            <a:ln w="28575">
              <a:noFill/>
            </a:ln>
          </c:spPr>
          <c:marker>
            <c:spPr>
              <a:solidFill>
                <a:srgbClr val="FF0000"/>
              </a:solidFill>
              <a:ln>
                <a:solidFill>
                  <a:srgbClr val="FF0000"/>
                </a:solidFill>
              </a:ln>
            </c:spPr>
          </c:marker>
          <c:trendline>
            <c:trendlineType val="linear"/>
          </c:trendline>
          <c:trendline>
            <c:trendlineType val="linear"/>
            <c:dispRSqr val="1"/>
            <c:dispEq val="1"/>
            <c:trendlineLbl>
              <c:layout>
                <c:manualLayout>
                  <c:x val="-0.22368928565439292"/>
                  <c:y val="0.17031947081575433"/>
                </c:manualLayout>
              </c:layout>
              <c:numFmt formatCode="General" sourceLinked="0"/>
              <c:txPr>
                <a:bodyPr/>
                <a:lstStyle/>
                <a:p>
                  <a:pPr>
                    <a:defRPr sz="1600"/>
                  </a:pPr>
                  <a:endParaRPr lang="en-US"/>
                </a:p>
              </c:txPr>
            </c:trendlineLbl>
          </c:trendline>
          <c:xVal>
            <c:numRef>
              <c:f>'Gel Calibrations'!$B$50:$B$73</c:f>
              <c:numCache>
                <c:formatCode>General</c:formatCode>
                <c:ptCount val="24"/>
                <c:pt idx="0">
                  <c:v>6.9000000000000034E-2</c:v>
                </c:pt>
                <c:pt idx="1">
                  <c:v>6.8199999999999997E-2</c:v>
                </c:pt>
                <c:pt idx="2">
                  <c:v>6.720000000000001E-2</c:v>
                </c:pt>
                <c:pt idx="3">
                  <c:v>6.6100000000000006E-2</c:v>
                </c:pt>
                <c:pt idx="4">
                  <c:v>6.4900000000000013E-2</c:v>
                </c:pt>
                <c:pt idx="5">
                  <c:v>6.3600000000000004E-2</c:v>
                </c:pt>
                <c:pt idx="6">
                  <c:v>6.2100000000000023E-2</c:v>
                </c:pt>
                <c:pt idx="7">
                  <c:v>6.0500000000000012E-2</c:v>
                </c:pt>
                <c:pt idx="8">
                  <c:v>5.8599999999999999E-2</c:v>
                </c:pt>
                <c:pt idx="9">
                  <c:v>5.6599999999999998E-2</c:v>
                </c:pt>
                <c:pt idx="10">
                  <c:v>5.4300000000000091E-2</c:v>
                </c:pt>
                <c:pt idx="11">
                  <c:v>5.1800000000000013E-2</c:v>
                </c:pt>
                <c:pt idx="12">
                  <c:v>4.9100000000000033E-2</c:v>
                </c:pt>
                <c:pt idx="13">
                  <c:v>4.6400000000000004E-2</c:v>
                </c:pt>
                <c:pt idx="14">
                  <c:v>4.3500000000000004E-2</c:v>
                </c:pt>
                <c:pt idx="15">
                  <c:v>4.0400000000000012E-2</c:v>
                </c:pt>
                <c:pt idx="16">
                  <c:v>3.7200000000000046E-2</c:v>
                </c:pt>
                <c:pt idx="17">
                  <c:v>3.39E-2</c:v>
                </c:pt>
                <c:pt idx="18">
                  <c:v>3.0300000000000001E-2</c:v>
                </c:pt>
                <c:pt idx="19">
                  <c:v>2.6800000000000032E-2</c:v>
                </c:pt>
                <c:pt idx="20">
                  <c:v>2.3299999999999998E-2</c:v>
                </c:pt>
                <c:pt idx="21">
                  <c:v>2.0199999999999999E-2</c:v>
                </c:pt>
                <c:pt idx="22">
                  <c:v>1.7399999999999999E-2</c:v>
                </c:pt>
                <c:pt idx="23">
                  <c:v>1.4999999999999998E-2</c:v>
                </c:pt>
              </c:numCache>
            </c:numRef>
          </c:xVal>
          <c:yVal>
            <c:numRef>
              <c:f>'Gel Calibrations'!$H$50:$H$73</c:f>
              <c:numCache>
                <c:formatCode>General</c:formatCode>
                <c:ptCount val="24"/>
                <c:pt idx="0">
                  <c:v>4.0256048510430045</c:v>
                </c:pt>
                <c:pt idx="1">
                  <c:v>3.9651197467425274</c:v>
                </c:pt>
                <c:pt idx="2">
                  <c:v>3.9046346424420424</c:v>
                </c:pt>
                <c:pt idx="3">
                  <c:v>3.8255490304031272</c:v>
                </c:pt>
                <c:pt idx="4">
                  <c:v>3.7464634183642227</c:v>
                </c:pt>
                <c:pt idx="5">
                  <c:v>3.6586797271670646</c:v>
                </c:pt>
                <c:pt idx="6">
                  <c:v>3.5704945861626012</c:v>
                </c:pt>
                <c:pt idx="7">
                  <c:v>3.4671881690830122</c:v>
                </c:pt>
                <c:pt idx="8">
                  <c:v>3.3634803021961215</c:v>
                </c:pt>
                <c:pt idx="9">
                  <c:v>3.2348825472563814</c:v>
                </c:pt>
                <c:pt idx="10">
                  <c:v>3.1062847923166372</c:v>
                </c:pt>
                <c:pt idx="11">
                  <c:v>2.9788913867987987</c:v>
                </c:pt>
                <c:pt idx="12">
                  <c:v>2.8512303480761001</c:v>
                </c:pt>
                <c:pt idx="13">
                  <c:v>2.7073775004588012</c:v>
                </c:pt>
                <c:pt idx="14">
                  <c:v>2.5633908362390652</c:v>
                </c:pt>
                <c:pt idx="15">
                  <c:v>2.4017403804979511</c:v>
                </c:pt>
                <c:pt idx="16">
                  <c:v>2.2400899247568358</c:v>
                </c:pt>
                <c:pt idx="17">
                  <c:v>2.0803129014498074</c:v>
                </c:pt>
                <c:pt idx="18">
                  <c:v>1.9204020615403463</c:v>
                </c:pt>
                <c:pt idx="19">
                  <c:v>1.7564767235578393</c:v>
                </c:pt>
                <c:pt idx="20">
                  <c:v>1.5925513855753348</c:v>
                </c:pt>
                <c:pt idx="21">
                  <c:v>1.4405357252095186</c:v>
                </c:pt>
                <c:pt idx="22">
                  <c:v>1.2886538814461381</c:v>
                </c:pt>
                <c:pt idx="23">
                  <c:v>1.1484140820945739</c:v>
                </c:pt>
              </c:numCache>
            </c:numRef>
          </c:yVal>
        </c:ser>
        <c:ser>
          <c:idx val="1"/>
          <c:order val="1"/>
          <c:spPr>
            <a:ln w="28575">
              <a:noFill/>
            </a:ln>
          </c:spPr>
          <c:marker>
            <c:symbol val="diamond"/>
            <c:size val="5"/>
            <c:spPr>
              <a:solidFill>
                <a:srgbClr val="FF0000"/>
              </a:solidFill>
              <a:ln>
                <a:solidFill>
                  <a:srgbClr val="FF0000"/>
                </a:solidFill>
              </a:ln>
            </c:spPr>
          </c:marker>
          <c:trendline>
            <c:trendlineType val="poly"/>
            <c:order val="2"/>
            <c:dispRSqr val="1"/>
            <c:dispEq val="1"/>
            <c:trendlineLbl>
              <c:layout>
                <c:manualLayout>
                  <c:x val="0.19571029739232729"/>
                  <c:y val="0.12332553412271903"/>
                </c:manualLayout>
              </c:layout>
              <c:numFmt formatCode="General" sourceLinked="0"/>
              <c:txPr>
                <a:bodyPr/>
                <a:lstStyle/>
                <a:p>
                  <a:pPr>
                    <a:defRPr sz="1600"/>
                  </a:pPr>
                  <a:endParaRPr lang="en-US"/>
                </a:p>
              </c:txPr>
            </c:trendlineLbl>
          </c:trendline>
          <c:xVal>
            <c:numRef>
              <c:f>'Gel Calibrations'!$B$73:$B$115</c:f>
              <c:numCache>
                <c:formatCode>General</c:formatCode>
                <c:ptCount val="43"/>
                <c:pt idx="0">
                  <c:v>1.4999999999999998E-2</c:v>
                </c:pt>
                <c:pt idx="1">
                  <c:v>1.2699999999999998E-2</c:v>
                </c:pt>
                <c:pt idx="2">
                  <c:v>1.0699999999999998E-2</c:v>
                </c:pt>
                <c:pt idx="3">
                  <c:v>9.2000000000000068E-3</c:v>
                </c:pt>
                <c:pt idx="4">
                  <c:v>8.000000000000014E-3</c:v>
                </c:pt>
                <c:pt idx="5">
                  <c:v>7.1000000000000004E-3</c:v>
                </c:pt>
                <c:pt idx="6">
                  <c:v>6.3000000000000061E-3</c:v>
                </c:pt>
                <c:pt idx="7">
                  <c:v>5.9000000000000103E-3</c:v>
                </c:pt>
                <c:pt idx="8">
                  <c:v>5.5000000000000014E-3</c:v>
                </c:pt>
                <c:pt idx="9">
                  <c:v>5.1999999999999998E-3</c:v>
                </c:pt>
                <c:pt idx="10">
                  <c:v>4.9000000000000094E-3</c:v>
                </c:pt>
                <c:pt idx="11">
                  <c:v>4.8000000000000004E-3</c:v>
                </c:pt>
                <c:pt idx="12">
                  <c:v>4.6000000000000034E-3</c:v>
                </c:pt>
                <c:pt idx="13">
                  <c:v>4.4000000000000072E-3</c:v>
                </c:pt>
                <c:pt idx="14">
                  <c:v>4.1999999999999997E-3</c:v>
                </c:pt>
                <c:pt idx="15">
                  <c:v>4.1999999999999997E-3</c:v>
                </c:pt>
                <c:pt idx="16">
                  <c:v>4.4000000000000072E-3</c:v>
                </c:pt>
                <c:pt idx="17">
                  <c:v>4.5000000000000014E-3</c:v>
                </c:pt>
                <c:pt idx="18">
                  <c:v>4.5000000000000014E-3</c:v>
                </c:pt>
                <c:pt idx="19">
                  <c:v>4.3000000000000061E-3</c:v>
                </c:pt>
                <c:pt idx="20">
                  <c:v>4.1999999999999997E-3</c:v>
                </c:pt>
                <c:pt idx="21">
                  <c:v>4.1000000000000003E-3</c:v>
                </c:pt>
                <c:pt idx="22">
                  <c:v>4.1000000000000003E-3</c:v>
                </c:pt>
                <c:pt idx="23">
                  <c:v>4.1999999999999997E-3</c:v>
                </c:pt>
                <c:pt idx="24">
                  <c:v>4.0000000000000062E-3</c:v>
                </c:pt>
                <c:pt idx="25">
                  <c:v>3.7000000000000058E-3</c:v>
                </c:pt>
                <c:pt idx="26">
                  <c:v>3.5000000000000035E-3</c:v>
                </c:pt>
                <c:pt idx="27">
                  <c:v>3.5000000000000035E-3</c:v>
                </c:pt>
                <c:pt idx="28">
                  <c:v>3.5000000000000035E-3</c:v>
                </c:pt>
                <c:pt idx="29">
                  <c:v>3.4000000000000046E-3</c:v>
                </c:pt>
                <c:pt idx="30">
                  <c:v>3.300000000000003E-3</c:v>
                </c:pt>
                <c:pt idx="31">
                  <c:v>3.300000000000003E-3</c:v>
                </c:pt>
                <c:pt idx="32">
                  <c:v>3.300000000000003E-3</c:v>
                </c:pt>
                <c:pt idx="33">
                  <c:v>3.4000000000000046E-3</c:v>
                </c:pt>
                <c:pt idx="34">
                  <c:v>3.4000000000000046E-3</c:v>
                </c:pt>
                <c:pt idx="35">
                  <c:v>3.4000000000000046E-3</c:v>
                </c:pt>
                <c:pt idx="36">
                  <c:v>3.4000000000000046E-3</c:v>
                </c:pt>
                <c:pt idx="37">
                  <c:v>3.4000000000000046E-3</c:v>
                </c:pt>
                <c:pt idx="38">
                  <c:v>3.4000000000000046E-3</c:v>
                </c:pt>
                <c:pt idx="39">
                  <c:v>3.4000000000000046E-3</c:v>
                </c:pt>
                <c:pt idx="40">
                  <c:v>3.2000000000000036E-3</c:v>
                </c:pt>
                <c:pt idx="41">
                  <c:v>3.2000000000000036E-3</c:v>
                </c:pt>
                <c:pt idx="42">
                  <c:v>3.300000000000003E-3</c:v>
                </c:pt>
              </c:numCache>
            </c:numRef>
          </c:xVal>
          <c:yVal>
            <c:numRef>
              <c:f>'Gel Calibrations'!$H$73:$H$115</c:f>
              <c:numCache>
                <c:formatCode>General</c:formatCode>
                <c:ptCount val="43"/>
                <c:pt idx="0">
                  <c:v>1.1484140820945739</c:v>
                </c:pt>
                <c:pt idx="1">
                  <c:v>1.0085757325503151</c:v>
                </c:pt>
                <c:pt idx="2">
                  <c:v>0.88292194286413461</c:v>
                </c:pt>
                <c:pt idx="3">
                  <c:v>0.75766960298525765</c:v>
                </c:pt>
                <c:pt idx="4">
                  <c:v>0.65235593686915139</c:v>
                </c:pt>
                <c:pt idx="5">
                  <c:v>0.54744372056034751</c:v>
                </c:pt>
                <c:pt idx="6">
                  <c:v>0.47076680736526655</c:v>
                </c:pt>
                <c:pt idx="7">
                  <c:v>0.39422371077261936</c:v>
                </c:pt>
                <c:pt idx="8">
                  <c:v>0.34149996941334831</c:v>
                </c:pt>
                <c:pt idx="9">
                  <c:v>0.28904386125894727</c:v>
                </c:pt>
                <c:pt idx="10">
                  <c:v>0.25050467975775426</c:v>
                </c:pt>
                <c:pt idx="11">
                  <c:v>0.2122331314614308</c:v>
                </c:pt>
                <c:pt idx="12">
                  <c:v>0.19657658897657063</c:v>
                </c:pt>
                <c:pt idx="13">
                  <c:v>0.18105386309414573</c:v>
                </c:pt>
                <c:pt idx="14">
                  <c:v>0.17436303297241107</c:v>
                </c:pt>
                <c:pt idx="15">
                  <c:v>0.16780601945311066</c:v>
                </c:pt>
                <c:pt idx="16">
                  <c:v>0.1612490059338105</c:v>
                </c:pt>
                <c:pt idx="17">
                  <c:v>0.15455817581207587</c:v>
                </c:pt>
                <c:pt idx="18">
                  <c:v>0.15482580901694498</c:v>
                </c:pt>
                <c:pt idx="19">
                  <c:v>0.15482580901694498</c:v>
                </c:pt>
                <c:pt idx="20">
                  <c:v>0.15241711017312093</c:v>
                </c:pt>
                <c:pt idx="21">
                  <c:v>0.15027604453416554</c:v>
                </c:pt>
                <c:pt idx="22">
                  <c:v>0.15054367773903471</c:v>
                </c:pt>
                <c:pt idx="23">
                  <c:v>0.15067749434146963</c:v>
                </c:pt>
                <c:pt idx="24">
                  <c:v>0.15081131094390421</c:v>
                </c:pt>
                <c:pt idx="25">
                  <c:v>0.15081131094390421</c:v>
                </c:pt>
                <c:pt idx="26">
                  <c:v>0.14867024530494888</c:v>
                </c:pt>
                <c:pt idx="27">
                  <c:v>0.14639536306355908</c:v>
                </c:pt>
                <c:pt idx="28">
                  <c:v>0.14545864684651624</c:v>
                </c:pt>
                <c:pt idx="29">
                  <c:v>0.14465574723190797</c:v>
                </c:pt>
                <c:pt idx="30">
                  <c:v>0.14385284761729991</c:v>
                </c:pt>
                <c:pt idx="31">
                  <c:v>0.14304994800269197</c:v>
                </c:pt>
                <c:pt idx="32">
                  <c:v>0.14251468159295319</c:v>
                </c:pt>
                <c:pt idx="33">
                  <c:v>0.14224704838808341</c:v>
                </c:pt>
                <c:pt idx="34">
                  <c:v>0.14224704838808341</c:v>
                </c:pt>
                <c:pt idx="35">
                  <c:v>0.14224704838808341</c:v>
                </c:pt>
                <c:pt idx="36">
                  <c:v>0.14224704838808341</c:v>
                </c:pt>
                <c:pt idx="37">
                  <c:v>0.14224704838808341</c:v>
                </c:pt>
                <c:pt idx="38">
                  <c:v>0.14144414877347564</c:v>
                </c:pt>
                <c:pt idx="39">
                  <c:v>0.14037361595399767</c:v>
                </c:pt>
                <c:pt idx="40">
                  <c:v>0.13930308313452031</c:v>
                </c:pt>
                <c:pt idx="41">
                  <c:v>0.1382325503150425</c:v>
                </c:pt>
                <c:pt idx="42">
                  <c:v>0.13716201749556495</c:v>
                </c:pt>
              </c:numCache>
            </c:numRef>
          </c:yVal>
        </c:ser>
        <c:axId val="120457088"/>
        <c:axId val="120479744"/>
      </c:scatterChart>
      <c:valAx>
        <c:axId val="120457088"/>
        <c:scaling>
          <c:orientation val="minMax"/>
        </c:scaling>
        <c:axPos val="b"/>
        <c:title>
          <c:tx>
            <c:rich>
              <a:bodyPr/>
              <a:lstStyle/>
              <a:p>
                <a:pPr>
                  <a:defRPr sz="1800"/>
                </a:pPr>
                <a:r>
                  <a:rPr lang="en-US" sz="1800" dirty="0"/>
                  <a:t>Optical Density (cm</a:t>
                </a:r>
                <a:r>
                  <a:rPr lang="en-US" sz="1800" baseline="30000" dirty="0"/>
                  <a:t>-1</a:t>
                </a:r>
                <a:r>
                  <a:rPr lang="en-US" sz="1800" baseline="0" dirty="0"/>
                  <a:t>)</a:t>
                </a:r>
                <a:endParaRPr lang="en-US" sz="1800" dirty="0"/>
              </a:p>
            </c:rich>
          </c:tx>
          <c:layout/>
        </c:title>
        <c:numFmt formatCode="General" sourceLinked="1"/>
        <c:majorTickMark val="none"/>
        <c:tickLblPos val="nextTo"/>
        <c:crossAx val="120479744"/>
        <c:crosses val="autoZero"/>
        <c:crossBetween val="midCat"/>
      </c:valAx>
      <c:valAx>
        <c:axId val="120479744"/>
        <c:scaling>
          <c:orientation val="minMax"/>
        </c:scaling>
        <c:axPos val="l"/>
        <c:majorGridlines/>
        <c:title>
          <c:tx>
            <c:rich>
              <a:bodyPr/>
              <a:lstStyle/>
              <a:p>
                <a:pPr>
                  <a:defRPr sz="1800"/>
                </a:pPr>
                <a:r>
                  <a:rPr lang="en-US" sz="1800" dirty="0"/>
                  <a:t>Dose</a:t>
                </a:r>
                <a:r>
                  <a:rPr lang="en-US" sz="1800" baseline="0" dirty="0"/>
                  <a:t> (</a:t>
                </a:r>
                <a:r>
                  <a:rPr lang="en-US" sz="1800" baseline="0" dirty="0" err="1"/>
                  <a:t>Gy</a:t>
                </a:r>
                <a:r>
                  <a:rPr lang="en-US" sz="1800" baseline="0" dirty="0"/>
                  <a:t>)</a:t>
                </a:r>
                <a:endParaRPr lang="en-US" sz="1800" dirty="0"/>
              </a:p>
            </c:rich>
          </c:tx>
          <c:layout>
            <c:manualLayout>
              <c:xMode val="edge"/>
              <c:yMode val="edge"/>
              <c:x val="1.7483090639370171E-3"/>
              <c:y val="0.38668230275680943"/>
            </c:manualLayout>
          </c:layout>
        </c:title>
        <c:numFmt formatCode="General" sourceLinked="1"/>
        <c:majorTickMark val="none"/>
        <c:tickLblPos val="nextTo"/>
        <c:crossAx val="120457088"/>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Times" charset="0"/>
                <a:ea typeface="ＭＳ Ｐゴシック" charset="-128"/>
              </a:defRPr>
            </a:lvl1pPr>
          </a:lstStyle>
          <a:p>
            <a:pPr>
              <a:defRPr/>
            </a:pPr>
            <a:fld id="{6F07FD1C-3965-4966-B427-4BF9355EFF0F}" type="datetimeFigureOut">
              <a:rPr lang="en-US"/>
              <a:pPr>
                <a:defRPr/>
              </a:pPr>
              <a:t>8/13/2012</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Times" charset="0"/>
                <a:ea typeface="ＭＳ Ｐゴシック" charset="-128"/>
              </a:defRPr>
            </a:lvl1pPr>
          </a:lstStyle>
          <a:p>
            <a:pPr>
              <a:defRPr/>
            </a:pPr>
            <a:fld id="{F2A4B109-1AEC-420B-A20D-2EC54EBA58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Figures – Gel Dosimeter image, calibration</a:t>
            </a:r>
            <a:r>
              <a:rPr lang="en-US" baseline="0" dirty="0" smtClean="0"/>
              <a:t> curve (dose and LET, </a:t>
            </a:r>
            <a:r>
              <a:rPr lang="en-US" baseline="0" dirty="0" err="1" smtClean="0"/>
              <a:t>probs</a:t>
            </a:r>
            <a:r>
              <a:rPr lang="en-US" baseline="0" dirty="0" smtClean="0"/>
              <a:t>), </a:t>
            </a: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416A69-1EA2-4767-B9CB-21B5C4B52403}" type="slidenum">
              <a:rPr lang="en-US">
                <a:latin typeface="Times" pitchFamily="18" charset="0"/>
                <a:ea typeface="ＭＳ Ｐゴシック" pitchFamily="-108" charset="-128"/>
              </a:rPr>
              <a:pPr/>
              <a:t>1</a:t>
            </a:fld>
            <a:endParaRPr lang="en-US">
              <a:latin typeface="Times" pitchFamily="18"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7" y="11929269"/>
            <a:ext cx="32642969" cy="8234363"/>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831" y="21763831"/>
            <a:ext cx="26881138" cy="9812338"/>
          </a:xfrm>
        </p:spPr>
        <p:txBody>
          <a:bodyPr/>
          <a:lstStyle>
            <a:lvl1pPr marL="0" indent="0" algn="ctr">
              <a:buNone/>
              <a:defRPr/>
            </a:lvl1pPr>
            <a:lvl2pPr marL="800100" indent="0" algn="ctr">
              <a:buNone/>
              <a:defRPr/>
            </a:lvl2pPr>
            <a:lvl3pPr marL="1600200" indent="0" algn="ctr">
              <a:buNone/>
              <a:defRPr/>
            </a:lvl3pPr>
            <a:lvl4pPr marL="2400300" indent="0" algn="ctr">
              <a:buNone/>
              <a:defRPr/>
            </a:lvl4pPr>
            <a:lvl5pPr marL="3200400" indent="0" algn="ctr">
              <a:buNone/>
              <a:defRPr/>
            </a:lvl5pPr>
            <a:lvl6pPr marL="4000500" indent="0" algn="ctr">
              <a:buNone/>
              <a:defRPr/>
            </a:lvl6pPr>
            <a:lvl7pPr marL="4800600" indent="0" algn="ctr">
              <a:buNone/>
              <a:defRPr/>
            </a:lvl7pPr>
            <a:lvl8pPr marL="5600700" indent="0" algn="ctr">
              <a:buNone/>
              <a:defRPr/>
            </a:lvl8pPr>
            <a:lvl9pPr marL="64008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46369-D417-4F4C-A0BF-53EA18476E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F7E860-EA53-46E6-AE2F-3F7CBF2098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4531" y="3414316"/>
            <a:ext cx="8159354" cy="30723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0917" y="3414316"/>
            <a:ext cx="24216915" cy="30723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303716-4C07-4BC6-AFB1-2CC4A02189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06CEE-4103-4753-97E3-8A84C9E6CB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4678086"/>
            <a:ext cx="32642969" cy="7628731"/>
          </a:xfrm>
        </p:spPr>
        <p:txBody>
          <a:bodyPr anchor="t"/>
          <a:lstStyle>
            <a:lvl1pPr algn="l">
              <a:defRPr sz="7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6277035"/>
            <a:ext cx="32642969" cy="8401050"/>
          </a:xfrm>
        </p:spPr>
        <p:txBody>
          <a:bodyPr anchor="b"/>
          <a:lstStyle>
            <a:lvl1pPr marL="0" indent="0">
              <a:buNone/>
              <a:defRPr sz="3500"/>
            </a:lvl1pPr>
            <a:lvl2pPr marL="800100" indent="0">
              <a:buNone/>
              <a:defRPr sz="3200"/>
            </a:lvl2pPr>
            <a:lvl3pPr marL="1600200" indent="0">
              <a:buNone/>
              <a:defRPr sz="2800"/>
            </a:lvl3pPr>
            <a:lvl4pPr marL="2400300" indent="0">
              <a:buNone/>
              <a:defRPr sz="2500"/>
            </a:lvl4pPr>
            <a:lvl5pPr marL="3200400" indent="0">
              <a:buNone/>
              <a:defRPr sz="2500"/>
            </a:lvl5pPr>
            <a:lvl6pPr marL="4000500" indent="0">
              <a:buNone/>
              <a:defRPr sz="2500"/>
            </a:lvl6pPr>
            <a:lvl7pPr marL="4800600" indent="0">
              <a:buNone/>
              <a:defRPr sz="2500"/>
            </a:lvl7pPr>
            <a:lvl8pPr marL="5600700" indent="0">
              <a:buNone/>
              <a:defRPr sz="2500"/>
            </a:lvl8pPr>
            <a:lvl9pPr marL="6400800" indent="0">
              <a:buNone/>
              <a:defRPr sz="2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7B9DF-5EC0-487D-8AB3-F0AD52A9C0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916" y="11095832"/>
            <a:ext cx="16188134" cy="23041769"/>
          </a:xfrm>
        </p:spPr>
        <p:txBody>
          <a:bodyPr/>
          <a:lstStyle>
            <a:lvl1pPr>
              <a:defRPr sz="4900"/>
            </a:lvl1pPr>
            <a:lvl2pPr>
              <a:defRPr sz="42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335751" y="11095832"/>
            <a:ext cx="16188135" cy="23041769"/>
          </a:xfrm>
        </p:spPr>
        <p:txBody>
          <a:bodyPr/>
          <a:lstStyle>
            <a:lvl1pPr>
              <a:defRPr sz="4900"/>
            </a:lvl1pPr>
            <a:lvl2pPr>
              <a:defRPr sz="42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311996-FC10-45F7-9A85-280F2343B3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686" y="1539081"/>
            <a:ext cx="34565431"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5" y="8595520"/>
            <a:ext cx="16968788" cy="3583781"/>
          </a:xfrm>
        </p:spPr>
        <p:txBody>
          <a:bodyPr anchor="b"/>
          <a:lstStyle>
            <a:lvl1pPr marL="0" indent="0">
              <a:buNone/>
              <a:defRPr sz="4200" b="1"/>
            </a:lvl1pPr>
            <a:lvl2pPr marL="800100" indent="0">
              <a:buNone/>
              <a:defRPr sz="3500" b="1"/>
            </a:lvl2pPr>
            <a:lvl3pPr marL="1600200" indent="0">
              <a:buNone/>
              <a:defRPr sz="320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smtClean="0"/>
              <a:t>Click to edit Master text styles</a:t>
            </a:r>
          </a:p>
        </p:txBody>
      </p:sp>
      <p:sp>
        <p:nvSpPr>
          <p:cNvPr id="4" name="Content Placeholder 3"/>
          <p:cNvSpPr>
            <a:spLocks noGrp="1"/>
          </p:cNvSpPr>
          <p:nvPr>
            <p:ph sz="half" idx="2"/>
          </p:nvPr>
        </p:nvSpPr>
        <p:spPr>
          <a:xfrm>
            <a:off x="1919685" y="12179300"/>
            <a:ext cx="16968788" cy="22127767"/>
          </a:xfrm>
        </p:spPr>
        <p:txBody>
          <a:bodyPr/>
          <a:lstStyle>
            <a:lvl1pPr>
              <a:defRPr sz="4200"/>
            </a:lvl1pPr>
            <a:lvl2pPr>
              <a:defRPr sz="35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7995" y="8595520"/>
            <a:ext cx="16977123" cy="3583781"/>
          </a:xfrm>
        </p:spPr>
        <p:txBody>
          <a:bodyPr anchor="b"/>
          <a:lstStyle>
            <a:lvl1pPr marL="0" indent="0">
              <a:buNone/>
              <a:defRPr sz="4200" b="1"/>
            </a:lvl1pPr>
            <a:lvl2pPr marL="800100" indent="0">
              <a:buNone/>
              <a:defRPr sz="3500" b="1"/>
            </a:lvl2pPr>
            <a:lvl3pPr marL="1600200" indent="0">
              <a:buNone/>
              <a:defRPr sz="320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smtClean="0"/>
              <a:t>Click to edit Master text styles</a:t>
            </a:r>
          </a:p>
        </p:txBody>
      </p:sp>
      <p:sp>
        <p:nvSpPr>
          <p:cNvPr id="6" name="Content Placeholder 5"/>
          <p:cNvSpPr>
            <a:spLocks noGrp="1"/>
          </p:cNvSpPr>
          <p:nvPr>
            <p:ph sz="quarter" idx="4"/>
          </p:nvPr>
        </p:nvSpPr>
        <p:spPr>
          <a:xfrm>
            <a:off x="19507995" y="12179300"/>
            <a:ext cx="16977123" cy="22127767"/>
          </a:xfrm>
        </p:spPr>
        <p:txBody>
          <a:bodyPr/>
          <a:lstStyle>
            <a:lvl1pPr>
              <a:defRPr sz="4200"/>
            </a:lvl1pPr>
            <a:lvl2pPr>
              <a:defRPr sz="35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6DCEE6-5411-480D-A48A-337DB9F16F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42C9E-1AAE-413B-BC61-36748AAB4D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A09AAD-EA3B-4D5E-B346-E82776B41F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5" y="1527970"/>
            <a:ext cx="12634913" cy="6509148"/>
          </a:xfrm>
        </p:spPr>
        <p:txBody>
          <a:bodyPr anchor="b"/>
          <a:lstStyle>
            <a:lvl1pPr algn="l">
              <a:defRPr sz="3500" b="1"/>
            </a:lvl1pPr>
          </a:lstStyle>
          <a:p>
            <a:r>
              <a:rPr lang="en-US" smtClean="0"/>
              <a:t>Click to edit Master title style</a:t>
            </a:r>
            <a:endParaRPr lang="en-US"/>
          </a:p>
        </p:txBody>
      </p:sp>
      <p:sp>
        <p:nvSpPr>
          <p:cNvPr id="3" name="Content Placeholder 2"/>
          <p:cNvSpPr>
            <a:spLocks noGrp="1"/>
          </p:cNvSpPr>
          <p:nvPr>
            <p:ph idx="1"/>
          </p:nvPr>
        </p:nvSpPr>
        <p:spPr>
          <a:xfrm>
            <a:off x="15015767" y="1527970"/>
            <a:ext cx="21469350" cy="32779098"/>
          </a:xfrm>
        </p:spPr>
        <p:txBody>
          <a:bodyPr/>
          <a:lstStyle>
            <a:lvl1pPr>
              <a:defRPr sz="56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5" y="8037117"/>
            <a:ext cx="12634913" cy="26269950"/>
          </a:xfrm>
        </p:spPr>
        <p:txBody>
          <a:bodyPr/>
          <a:lstStyle>
            <a:lvl1pPr marL="0" indent="0">
              <a:buNone/>
              <a:defRPr sz="2500"/>
            </a:lvl1pPr>
            <a:lvl2pPr marL="800100" indent="0">
              <a:buNone/>
              <a:defRPr sz="2100"/>
            </a:lvl2pPr>
            <a:lvl3pPr marL="1600200" indent="0">
              <a:buNone/>
              <a:defRPr sz="1800"/>
            </a:lvl3pPr>
            <a:lvl4pPr marL="2400300" indent="0">
              <a:buNone/>
              <a:defRPr sz="1600"/>
            </a:lvl4pPr>
            <a:lvl5pPr marL="3200400" indent="0">
              <a:buNone/>
              <a:defRPr sz="1600"/>
            </a:lvl5pPr>
            <a:lvl6pPr marL="4000500" indent="0">
              <a:buNone/>
              <a:defRPr sz="1600"/>
            </a:lvl6pPr>
            <a:lvl7pPr marL="4800600" indent="0">
              <a:buNone/>
              <a:defRPr sz="1600"/>
            </a:lvl7pPr>
            <a:lvl8pPr marL="5600700" indent="0">
              <a:buNone/>
              <a:defRPr sz="1600"/>
            </a:lvl8pPr>
            <a:lvl9pPr marL="6400800"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6DFBE2-E086-41FB-A20F-56AB0EE6DB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720" y="26883917"/>
            <a:ext cx="23041769" cy="3172619"/>
          </a:xfrm>
        </p:spPr>
        <p:txBody>
          <a:bodyPr anchor="b"/>
          <a:lstStyle>
            <a:lvl1pPr algn="l">
              <a:defRPr sz="3500" b="1"/>
            </a:lvl1pPr>
          </a:lstStyle>
          <a:p>
            <a:r>
              <a:rPr lang="en-US" smtClean="0"/>
              <a:t>Click to edit Master title style</a:t>
            </a:r>
            <a:endParaRPr lang="en-US"/>
          </a:p>
        </p:txBody>
      </p:sp>
      <p:sp>
        <p:nvSpPr>
          <p:cNvPr id="3" name="Picture Placeholder 2"/>
          <p:cNvSpPr>
            <a:spLocks noGrp="1"/>
          </p:cNvSpPr>
          <p:nvPr>
            <p:ph type="pic" idx="1"/>
          </p:nvPr>
        </p:nvSpPr>
        <p:spPr>
          <a:xfrm>
            <a:off x="7528720" y="3430985"/>
            <a:ext cx="23041769" cy="23044546"/>
          </a:xfrm>
        </p:spPr>
        <p:txBody>
          <a:bodyPr/>
          <a:lstStyle>
            <a:lvl1pPr marL="0" indent="0">
              <a:buNone/>
              <a:defRPr sz="5600"/>
            </a:lvl1pPr>
            <a:lvl2pPr marL="800100" indent="0">
              <a:buNone/>
              <a:defRPr sz="4900"/>
            </a:lvl2pPr>
            <a:lvl3pPr marL="1600200" indent="0">
              <a:buNone/>
              <a:defRPr sz="4200"/>
            </a:lvl3pPr>
            <a:lvl4pPr marL="2400300" indent="0">
              <a:buNone/>
              <a:defRPr sz="3500"/>
            </a:lvl4pPr>
            <a:lvl5pPr marL="3200400" indent="0">
              <a:buNone/>
              <a:defRPr sz="3500"/>
            </a:lvl5pPr>
            <a:lvl6pPr marL="4000500" indent="0">
              <a:buNone/>
              <a:defRPr sz="3500"/>
            </a:lvl6pPr>
            <a:lvl7pPr marL="4800600" indent="0">
              <a:buNone/>
              <a:defRPr sz="3500"/>
            </a:lvl7pPr>
            <a:lvl8pPr marL="5600700" indent="0">
              <a:buNone/>
              <a:defRPr sz="3500"/>
            </a:lvl8pPr>
            <a:lvl9pPr marL="6400800" indent="0">
              <a:buNone/>
              <a:defRPr sz="3500"/>
            </a:lvl9pPr>
          </a:lstStyle>
          <a:p>
            <a:pPr lvl="0"/>
            <a:endParaRPr lang="en-US" noProof="0" smtClean="0"/>
          </a:p>
        </p:txBody>
      </p:sp>
      <p:sp>
        <p:nvSpPr>
          <p:cNvPr id="4" name="Text Placeholder 3"/>
          <p:cNvSpPr>
            <a:spLocks noGrp="1"/>
          </p:cNvSpPr>
          <p:nvPr>
            <p:ph type="body" sz="half" idx="2"/>
          </p:nvPr>
        </p:nvSpPr>
        <p:spPr>
          <a:xfrm>
            <a:off x="7528720" y="30056535"/>
            <a:ext cx="23041769" cy="4508896"/>
          </a:xfrm>
        </p:spPr>
        <p:txBody>
          <a:bodyPr/>
          <a:lstStyle>
            <a:lvl1pPr marL="0" indent="0">
              <a:buNone/>
              <a:defRPr sz="2500"/>
            </a:lvl1pPr>
            <a:lvl2pPr marL="800100" indent="0">
              <a:buNone/>
              <a:defRPr sz="2100"/>
            </a:lvl2pPr>
            <a:lvl3pPr marL="1600200" indent="0">
              <a:buNone/>
              <a:defRPr sz="1800"/>
            </a:lvl3pPr>
            <a:lvl4pPr marL="2400300" indent="0">
              <a:buNone/>
              <a:defRPr sz="1600"/>
            </a:lvl4pPr>
            <a:lvl5pPr marL="3200400" indent="0">
              <a:buNone/>
              <a:defRPr sz="1600"/>
            </a:lvl5pPr>
            <a:lvl6pPr marL="4000500" indent="0">
              <a:buNone/>
              <a:defRPr sz="1600"/>
            </a:lvl6pPr>
            <a:lvl7pPr marL="4800600" indent="0">
              <a:buNone/>
              <a:defRPr sz="1600"/>
            </a:lvl7pPr>
            <a:lvl8pPr marL="5600700" indent="0">
              <a:buNone/>
              <a:defRPr sz="1600"/>
            </a:lvl8pPr>
            <a:lvl9pPr marL="6400800"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0A681C-93B0-493D-BF54-EC2ED3777E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0917" y="3414316"/>
            <a:ext cx="32642969" cy="6400800"/>
          </a:xfrm>
          <a:prstGeom prst="rect">
            <a:avLst/>
          </a:prstGeom>
          <a:noFill/>
          <a:ln w="9525">
            <a:noFill/>
            <a:miter lim="800000"/>
            <a:headEnd/>
            <a:tailEnd/>
          </a:ln>
        </p:spPr>
        <p:txBody>
          <a:bodyPr vert="horz" wrap="square" lIns="438904" tIns="219452" rIns="438904" bIns="21945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80917" y="11095832"/>
            <a:ext cx="32642969" cy="23041769"/>
          </a:xfrm>
          <a:prstGeom prst="rect">
            <a:avLst/>
          </a:prstGeom>
          <a:noFill/>
          <a:ln w="9525">
            <a:noFill/>
            <a:miter lim="800000"/>
            <a:headEnd/>
            <a:tailEnd/>
          </a:ln>
        </p:spPr>
        <p:txBody>
          <a:bodyPr vert="horz" wrap="square" lIns="438904" tIns="219452" rIns="438904" bIns="2194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80917" y="34990486"/>
            <a:ext cx="8001000" cy="2561431"/>
          </a:xfrm>
          <a:prstGeom prst="rect">
            <a:avLst/>
          </a:prstGeom>
          <a:noFill/>
          <a:ln w="9525">
            <a:noFill/>
            <a:miter lim="800000"/>
            <a:headEnd/>
            <a:tailEnd/>
          </a:ln>
          <a:effectLst/>
        </p:spPr>
        <p:txBody>
          <a:bodyPr vert="horz" wrap="square" lIns="438904" tIns="219452" rIns="438904" bIns="219452" numCol="1" anchor="t" anchorCtr="0" compatLnSpc="1">
            <a:prstTxWarp prst="textNoShape">
              <a:avLst/>
            </a:prstTxWarp>
          </a:bodyPr>
          <a:lstStyle>
            <a:lvl1pPr eaLnBrk="0" hangingPunct="0">
              <a:defRPr sz="67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3121086" y="34990486"/>
            <a:ext cx="12162631" cy="2561431"/>
          </a:xfrm>
          <a:prstGeom prst="rect">
            <a:avLst/>
          </a:prstGeom>
          <a:noFill/>
          <a:ln w="9525">
            <a:noFill/>
            <a:miter lim="800000"/>
            <a:headEnd/>
            <a:tailEnd/>
          </a:ln>
          <a:effectLst/>
        </p:spPr>
        <p:txBody>
          <a:bodyPr vert="horz" wrap="square" lIns="438904" tIns="219452" rIns="438904" bIns="219452" numCol="1" anchor="t" anchorCtr="0" compatLnSpc="1">
            <a:prstTxWarp prst="textNoShape">
              <a:avLst/>
            </a:prstTxWarp>
          </a:bodyPr>
          <a:lstStyle>
            <a:lvl1pPr algn="ctr" eaLnBrk="0" hangingPunct="0">
              <a:defRPr sz="67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7522885" y="34990486"/>
            <a:ext cx="8001000" cy="2561431"/>
          </a:xfrm>
          <a:prstGeom prst="rect">
            <a:avLst/>
          </a:prstGeom>
          <a:noFill/>
          <a:ln w="9525">
            <a:noFill/>
            <a:miter lim="800000"/>
            <a:headEnd/>
            <a:tailEnd/>
          </a:ln>
          <a:effectLst/>
        </p:spPr>
        <p:txBody>
          <a:bodyPr vert="horz" wrap="square" lIns="438904" tIns="219452" rIns="438904" bIns="219452" numCol="1" anchor="t" anchorCtr="0" compatLnSpc="1">
            <a:prstTxWarp prst="textNoShape">
              <a:avLst/>
            </a:prstTxWarp>
          </a:bodyPr>
          <a:lstStyle>
            <a:lvl1pPr algn="r" eaLnBrk="0" hangingPunct="0">
              <a:defRPr sz="6700">
                <a:latin typeface="Times" charset="0"/>
                <a:ea typeface="ＭＳ Ｐゴシック" charset="-128"/>
              </a:defRPr>
            </a:lvl1pPr>
          </a:lstStyle>
          <a:p>
            <a:pPr>
              <a:defRPr/>
            </a:pPr>
            <a:fld id="{8B12D5D9-9463-4421-8A45-A23363BC7A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200">
          <a:solidFill>
            <a:schemeClr val="tx2"/>
          </a:solidFill>
          <a:latin typeface="+mj-lt"/>
          <a:ea typeface="ＭＳ Ｐゴシック" charset="-128"/>
          <a:cs typeface="ＭＳ Ｐゴシック" charset="-128"/>
        </a:defRPr>
      </a:lvl1pPr>
      <a:lvl2pPr algn="ctr" defTabSz="4389438" rtl="0" eaLnBrk="0" fontAlgn="base" hangingPunct="0">
        <a:spcBef>
          <a:spcPct val="0"/>
        </a:spcBef>
        <a:spcAft>
          <a:spcPct val="0"/>
        </a:spcAft>
        <a:defRPr sz="21200">
          <a:solidFill>
            <a:schemeClr val="tx2"/>
          </a:solidFill>
          <a:latin typeface="Times" pitchFamily="-112" charset="0"/>
          <a:ea typeface="ＭＳ Ｐゴシック" charset="-128"/>
          <a:cs typeface="ＭＳ Ｐゴシック" charset="-128"/>
        </a:defRPr>
      </a:lvl2pPr>
      <a:lvl3pPr algn="ctr" defTabSz="4389438" rtl="0" eaLnBrk="0" fontAlgn="base" hangingPunct="0">
        <a:spcBef>
          <a:spcPct val="0"/>
        </a:spcBef>
        <a:spcAft>
          <a:spcPct val="0"/>
        </a:spcAft>
        <a:defRPr sz="21200">
          <a:solidFill>
            <a:schemeClr val="tx2"/>
          </a:solidFill>
          <a:latin typeface="Times" pitchFamily="-112" charset="0"/>
          <a:ea typeface="ＭＳ Ｐゴシック" charset="-128"/>
          <a:cs typeface="ＭＳ Ｐゴシック" charset="-128"/>
        </a:defRPr>
      </a:lvl3pPr>
      <a:lvl4pPr algn="ctr" defTabSz="4389438" rtl="0" eaLnBrk="0" fontAlgn="base" hangingPunct="0">
        <a:spcBef>
          <a:spcPct val="0"/>
        </a:spcBef>
        <a:spcAft>
          <a:spcPct val="0"/>
        </a:spcAft>
        <a:defRPr sz="21200">
          <a:solidFill>
            <a:schemeClr val="tx2"/>
          </a:solidFill>
          <a:latin typeface="Times" pitchFamily="-112" charset="0"/>
          <a:ea typeface="ＭＳ Ｐゴシック" charset="-128"/>
          <a:cs typeface="ＭＳ Ｐゴシック" charset="-128"/>
        </a:defRPr>
      </a:lvl4pPr>
      <a:lvl5pPr algn="ctr" defTabSz="4389438" rtl="0" eaLnBrk="0" fontAlgn="base" hangingPunct="0">
        <a:spcBef>
          <a:spcPct val="0"/>
        </a:spcBef>
        <a:spcAft>
          <a:spcPct val="0"/>
        </a:spcAft>
        <a:defRPr sz="21200">
          <a:solidFill>
            <a:schemeClr val="tx2"/>
          </a:solidFill>
          <a:latin typeface="Times" pitchFamily="-112" charset="0"/>
          <a:ea typeface="ＭＳ Ｐゴシック" charset="-128"/>
          <a:cs typeface="ＭＳ Ｐゴシック" charset="-128"/>
        </a:defRPr>
      </a:lvl5pPr>
      <a:lvl6pPr marL="800100" algn="ctr" defTabSz="4389438" rtl="0" fontAlgn="base">
        <a:spcBef>
          <a:spcPct val="0"/>
        </a:spcBef>
        <a:spcAft>
          <a:spcPct val="0"/>
        </a:spcAft>
        <a:defRPr sz="21200">
          <a:solidFill>
            <a:schemeClr val="tx2"/>
          </a:solidFill>
          <a:latin typeface="Times" pitchFamily="-112" charset="0"/>
        </a:defRPr>
      </a:lvl6pPr>
      <a:lvl7pPr marL="1600200" algn="ctr" defTabSz="4389438" rtl="0" fontAlgn="base">
        <a:spcBef>
          <a:spcPct val="0"/>
        </a:spcBef>
        <a:spcAft>
          <a:spcPct val="0"/>
        </a:spcAft>
        <a:defRPr sz="21200">
          <a:solidFill>
            <a:schemeClr val="tx2"/>
          </a:solidFill>
          <a:latin typeface="Times" pitchFamily="-112" charset="0"/>
        </a:defRPr>
      </a:lvl7pPr>
      <a:lvl8pPr marL="2400300" algn="ctr" defTabSz="4389438" rtl="0" fontAlgn="base">
        <a:spcBef>
          <a:spcPct val="0"/>
        </a:spcBef>
        <a:spcAft>
          <a:spcPct val="0"/>
        </a:spcAft>
        <a:defRPr sz="21200">
          <a:solidFill>
            <a:schemeClr val="tx2"/>
          </a:solidFill>
          <a:latin typeface="Times" pitchFamily="-112" charset="0"/>
        </a:defRPr>
      </a:lvl8pPr>
      <a:lvl9pPr marL="3200400" algn="ctr" defTabSz="4389438" rtl="0" fontAlgn="base">
        <a:spcBef>
          <a:spcPct val="0"/>
        </a:spcBef>
        <a:spcAft>
          <a:spcPct val="0"/>
        </a:spcAft>
        <a:defRPr sz="21200">
          <a:solidFill>
            <a:schemeClr val="tx2"/>
          </a:solidFill>
          <a:latin typeface="Times" pitchFamily="-112" charset="0"/>
        </a:defRPr>
      </a:lvl9pPr>
    </p:titleStyle>
    <p:bodyStyle>
      <a:lvl1pPr marL="1644650" indent="-1644650" algn="l" defTabSz="4389438" rtl="0" eaLnBrk="0" fontAlgn="base" hangingPunct="0">
        <a:spcBef>
          <a:spcPct val="20000"/>
        </a:spcBef>
        <a:spcAft>
          <a:spcPct val="0"/>
        </a:spcAft>
        <a:buChar char="•"/>
        <a:defRPr sz="15400">
          <a:solidFill>
            <a:schemeClr val="tx1"/>
          </a:solidFill>
          <a:latin typeface="+mn-lt"/>
          <a:ea typeface="ＭＳ Ｐゴシック" charset="-128"/>
          <a:cs typeface="ＭＳ Ｐゴシック" charset="-128"/>
        </a:defRPr>
      </a:lvl1pPr>
      <a:lvl2pPr marL="3567113" indent="-1372394" algn="l" defTabSz="4389438" rtl="0" eaLnBrk="0" fontAlgn="base" hangingPunct="0">
        <a:spcBef>
          <a:spcPct val="20000"/>
        </a:spcBef>
        <a:spcAft>
          <a:spcPct val="0"/>
        </a:spcAft>
        <a:buChar char="–"/>
        <a:defRPr sz="13500">
          <a:solidFill>
            <a:schemeClr val="tx1"/>
          </a:solidFill>
          <a:latin typeface="+mn-lt"/>
          <a:ea typeface="ＭＳ Ｐゴシック" pitchFamily="-112" charset="-128"/>
        </a:defRPr>
      </a:lvl2pPr>
      <a:lvl3pPr marL="5486798" indent="-1097360" algn="l" defTabSz="4389438" rtl="0" eaLnBrk="0" fontAlgn="base" hangingPunct="0">
        <a:spcBef>
          <a:spcPct val="20000"/>
        </a:spcBef>
        <a:spcAft>
          <a:spcPct val="0"/>
        </a:spcAft>
        <a:buChar char="•"/>
        <a:defRPr sz="11600">
          <a:solidFill>
            <a:schemeClr val="tx1"/>
          </a:solidFill>
          <a:latin typeface="+mn-lt"/>
          <a:ea typeface="ＭＳ Ｐゴシック" charset="0"/>
          <a:cs typeface="Geneva" charset="0"/>
        </a:defRPr>
      </a:lvl3pPr>
      <a:lvl4pPr marL="7681517" indent="-1097360" algn="l" defTabSz="4389438" rtl="0" eaLnBrk="0" fontAlgn="base" hangingPunct="0">
        <a:spcBef>
          <a:spcPct val="20000"/>
        </a:spcBef>
        <a:spcAft>
          <a:spcPct val="0"/>
        </a:spcAft>
        <a:buChar char="–"/>
        <a:defRPr sz="9600">
          <a:solidFill>
            <a:schemeClr val="tx1"/>
          </a:solidFill>
          <a:latin typeface="+mn-lt"/>
          <a:ea typeface="Geneva" charset="-128"/>
          <a:cs typeface="Geneva" charset="0"/>
        </a:defRPr>
      </a:lvl4pPr>
      <a:lvl5pPr marL="9876235" indent="-1097360" algn="l" defTabSz="4389438" rtl="0" eaLnBrk="0" fontAlgn="base" hangingPunct="0">
        <a:spcBef>
          <a:spcPct val="20000"/>
        </a:spcBef>
        <a:spcAft>
          <a:spcPct val="0"/>
        </a:spcAft>
        <a:buChar char="»"/>
        <a:defRPr sz="9600">
          <a:solidFill>
            <a:schemeClr val="tx1"/>
          </a:solidFill>
          <a:latin typeface="+mn-lt"/>
          <a:ea typeface="Geneva" charset="-128"/>
          <a:cs typeface="Geneva" charset="0"/>
        </a:defRPr>
      </a:lvl5pPr>
      <a:lvl6pPr marL="10676335" indent="-1097360" algn="l" defTabSz="4389438" rtl="0" fontAlgn="base">
        <a:spcBef>
          <a:spcPct val="20000"/>
        </a:spcBef>
        <a:spcAft>
          <a:spcPct val="0"/>
        </a:spcAft>
        <a:buChar char="»"/>
        <a:defRPr sz="9600">
          <a:solidFill>
            <a:schemeClr val="tx1"/>
          </a:solidFill>
          <a:latin typeface="+mn-lt"/>
          <a:ea typeface="ＭＳ Ｐゴシック" pitchFamily="-112" charset="-128"/>
        </a:defRPr>
      </a:lvl6pPr>
      <a:lvl7pPr marL="11476435" indent="-1097360" algn="l" defTabSz="4389438" rtl="0" fontAlgn="base">
        <a:spcBef>
          <a:spcPct val="20000"/>
        </a:spcBef>
        <a:spcAft>
          <a:spcPct val="0"/>
        </a:spcAft>
        <a:buChar char="»"/>
        <a:defRPr sz="9600">
          <a:solidFill>
            <a:schemeClr val="tx1"/>
          </a:solidFill>
          <a:latin typeface="+mn-lt"/>
          <a:ea typeface="ＭＳ Ｐゴシック" pitchFamily="-112" charset="-128"/>
        </a:defRPr>
      </a:lvl7pPr>
      <a:lvl8pPr marL="12276535" indent="-1097360" algn="l" defTabSz="4389438" rtl="0" fontAlgn="base">
        <a:spcBef>
          <a:spcPct val="20000"/>
        </a:spcBef>
        <a:spcAft>
          <a:spcPct val="0"/>
        </a:spcAft>
        <a:buChar char="»"/>
        <a:defRPr sz="9600">
          <a:solidFill>
            <a:schemeClr val="tx1"/>
          </a:solidFill>
          <a:latin typeface="+mn-lt"/>
          <a:ea typeface="ＭＳ Ｐゴシック" pitchFamily="-112" charset="-128"/>
        </a:defRPr>
      </a:lvl8pPr>
      <a:lvl9pPr marL="13076635" indent="-1097360" algn="l" defTabSz="4389438" rtl="0" fontAlgn="base">
        <a:spcBef>
          <a:spcPct val="20000"/>
        </a:spcBef>
        <a:spcAft>
          <a:spcPct val="0"/>
        </a:spcAft>
        <a:buChar char="»"/>
        <a:defRPr sz="9600">
          <a:solidFill>
            <a:schemeClr val="tx1"/>
          </a:solidFill>
          <a:latin typeface="+mn-lt"/>
          <a:ea typeface="ＭＳ Ｐゴシック" pitchFamily="-112" charset="-128"/>
        </a:defRPr>
      </a:lvl9pPr>
    </p:bodyStyle>
    <p:otherStyle>
      <a:defPPr>
        <a:defRPr lang="en-US"/>
      </a:defPPr>
      <a:lvl1pPr marL="0" algn="l" defTabSz="800100" rtl="0" eaLnBrk="1" latinLnBrk="0" hangingPunct="1">
        <a:defRPr sz="3200" kern="1200">
          <a:solidFill>
            <a:schemeClr val="tx1"/>
          </a:solidFill>
          <a:latin typeface="+mn-lt"/>
          <a:ea typeface="+mn-ea"/>
          <a:cs typeface="+mn-cs"/>
        </a:defRPr>
      </a:lvl1pPr>
      <a:lvl2pPr marL="800100" algn="l" defTabSz="800100" rtl="0" eaLnBrk="1" latinLnBrk="0" hangingPunct="1">
        <a:defRPr sz="3200" kern="1200">
          <a:solidFill>
            <a:schemeClr val="tx1"/>
          </a:solidFill>
          <a:latin typeface="+mn-lt"/>
          <a:ea typeface="+mn-ea"/>
          <a:cs typeface="+mn-cs"/>
        </a:defRPr>
      </a:lvl2pPr>
      <a:lvl3pPr marL="1600200" algn="l" defTabSz="800100" rtl="0" eaLnBrk="1" latinLnBrk="0" hangingPunct="1">
        <a:defRPr sz="3200" kern="1200">
          <a:solidFill>
            <a:schemeClr val="tx1"/>
          </a:solidFill>
          <a:latin typeface="+mn-lt"/>
          <a:ea typeface="+mn-ea"/>
          <a:cs typeface="+mn-cs"/>
        </a:defRPr>
      </a:lvl3pPr>
      <a:lvl4pPr marL="2400300" algn="l" defTabSz="800100" rtl="0" eaLnBrk="1" latinLnBrk="0" hangingPunct="1">
        <a:defRPr sz="3200" kern="1200">
          <a:solidFill>
            <a:schemeClr val="tx1"/>
          </a:solidFill>
          <a:latin typeface="+mn-lt"/>
          <a:ea typeface="+mn-ea"/>
          <a:cs typeface="+mn-cs"/>
        </a:defRPr>
      </a:lvl4pPr>
      <a:lvl5pPr marL="3200400" algn="l" defTabSz="800100" rtl="0" eaLnBrk="1" latinLnBrk="0" hangingPunct="1">
        <a:defRPr sz="3200" kern="1200">
          <a:solidFill>
            <a:schemeClr val="tx1"/>
          </a:solidFill>
          <a:latin typeface="+mn-lt"/>
          <a:ea typeface="+mn-ea"/>
          <a:cs typeface="+mn-cs"/>
        </a:defRPr>
      </a:lvl5pPr>
      <a:lvl6pPr marL="4000500" algn="l" defTabSz="800100" rtl="0" eaLnBrk="1" latinLnBrk="0" hangingPunct="1">
        <a:defRPr sz="3200" kern="1200">
          <a:solidFill>
            <a:schemeClr val="tx1"/>
          </a:solidFill>
          <a:latin typeface="+mn-lt"/>
          <a:ea typeface="+mn-ea"/>
          <a:cs typeface="+mn-cs"/>
        </a:defRPr>
      </a:lvl6pPr>
      <a:lvl7pPr marL="4800600" algn="l" defTabSz="800100" rtl="0" eaLnBrk="1" latinLnBrk="0" hangingPunct="1">
        <a:defRPr sz="3200" kern="1200">
          <a:solidFill>
            <a:schemeClr val="tx1"/>
          </a:solidFill>
          <a:latin typeface="+mn-lt"/>
          <a:ea typeface="+mn-ea"/>
          <a:cs typeface="+mn-cs"/>
        </a:defRPr>
      </a:lvl7pPr>
      <a:lvl8pPr marL="5600700" algn="l" defTabSz="800100" rtl="0" eaLnBrk="1" latinLnBrk="0" hangingPunct="1">
        <a:defRPr sz="3200" kern="1200">
          <a:solidFill>
            <a:schemeClr val="tx1"/>
          </a:solidFill>
          <a:latin typeface="+mn-lt"/>
          <a:ea typeface="+mn-ea"/>
          <a:cs typeface="+mn-cs"/>
        </a:defRPr>
      </a:lvl8pPr>
      <a:lvl9pPr marL="6400800" algn="l" defTabSz="80010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hart" Target="../charts/chart5.xml"/><Relationship Id="rId5" Type="http://schemas.openxmlformats.org/officeDocument/2006/relationships/image" Target="../media/image3.png"/><Relationship Id="rId10" Type="http://schemas.openxmlformats.org/officeDocument/2006/relationships/chart" Target="../charts/chart4.xml"/><Relationship Id="rId4" Type="http://schemas.openxmlformats.org/officeDocument/2006/relationships/image" Target="../media/image2.jpe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TextBox 39"/>
          <p:cNvSpPr txBox="1"/>
          <p:nvPr/>
        </p:nvSpPr>
        <p:spPr>
          <a:xfrm>
            <a:off x="26250900" y="5384800"/>
            <a:ext cx="11163300" cy="22739558"/>
          </a:xfrm>
          <a:prstGeom prst="rect">
            <a:avLst/>
          </a:prstGeom>
          <a:noFill/>
        </p:spPr>
        <p:txBody>
          <a:bodyPr wrap="square" rtlCol="0">
            <a:spAutoFit/>
          </a:bodyPr>
          <a:lstStyle/>
          <a:p>
            <a:r>
              <a:rPr lang="en-US" sz="4600" dirty="0" smtClean="0">
                <a:solidFill>
                  <a:srgbClr val="F90A12"/>
                </a:solidFill>
                <a:latin typeface="Arial Black" pitchFamily="34" charset="0"/>
              </a:rPr>
              <a:t>Results/Discussion cont’d.</a:t>
            </a:r>
            <a:endParaRPr lang="en-US" sz="2700" dirty="0" smtClean="0">
              <a:latin typeface="Arial" pitchFamily="34" charset="0"/>
            </a:endParaRPr>
          </a:p>
          <a:p>
            <a:pPr>
              <a:lnSpc>
                <a:spcPct val="125000"/>
              </a:lnSpc>
              <a:spcBef>
                <a:spcPts val="2800"/>
              </a:spcBef>
            </a:pPr>
            <a:r>
              <a:rPr lang="en-US" sz="2700" dirty="0" smtClean="0">
                <a:latin typeface="Arial" pitchFamily="34" charset="0"/>
              </a:rPr>
              <a:t>Excluding data past the depth of 10% dose, 91% of points passed.  A trend towards over-response was noted in the BANG3-Pro2 dosimeter towards the distal end of the SOBP, potentially implying a slight sensitivity to LET.</a:t>
            </a:r>
          </a:p>
          <a:p>
            <a:pPr>
              <a:lnSpc>
                <a:spcPct val="125000"/>
              </a:lnSpc>
              <a:spcBef>
                <a:spcPts val="2800"/>
              </a:spcBef>
            </a:pPr>
            <a:r>
              <a:rPr lang="en-US" sz="2700" dirty="0" smtClean="0">
                <a:latin typeface="Arial" pitchFamily="34" charset="0"/>
              </a:rPr>
              <a:t>The responses of the LET-baseline and LET-meter dosimeters are shown in Figure 5.  </a:t>
            </a: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r>
              <a:rPr lang="en-US" sz="2700" dirty="0" smtClean="0">
                <a:latin typeface="Arial" pitchFamily="34" charset="0"/>
              </a:rPr>
              <a:t>The LET-meter dosimeter was found to have an optical density significantly higher than expected for a 6 </a:t>
            </a:r>
            <a:r>
              <a:rPr lang="en-US" sz="2700" dirty="0" err="1" smtClean="0">
                <a:latin typeface="Arial" pitchFamily="34" charset="0"/>
              </a:rPr>
              <a:t>Gy</a:t>
            </a:r>
            <a:r>
              <a:rPr lang="en-US" sz="2700" dirty="0" smtClean="0">
                <a:latin typeface="Arial" pitchFamily="34" charset="0"/>
              </a:rPr>
              <a:t> irradiation at the beginning of the SOBP – the gel’s optical density was 70% percent higher than that expected from the electron calibration curve.  With a faulty calibration, analysis could only be preformed in the SOBP plateau, where the constant dose allowed for comparison without calibration.</a:t>
            </a:r>
          </a:p>
          <a:p>
            <a:pPr>
              <a:lnSpc>
                <a:spcPct val="125000"/>
              </a:lnSpc>
              <a:spcBef>
                <a:spcPts val="2800"/>
              </a:spcBef>
            </a:pPr>
            <a:r>
              <a:rPr lang="en-US" sz="2700" dirty="0" smtClean="0">
                <a:latin typeface="Arial" pitchFamily="34" charset="0"/>
              </a:rPr>
              <a:t>The relationship between overresponse and LET is shown in Figure 6.  </a:t>
            </a: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endParaRPr lang="en-US" sz="2700" dirty="0" smtClean="0">
              <a:latin typeface="Arial" pitchFamily="34" charset="0"/>
            </a:endParaRPr>
          </a:p>
          <a:p>
            <a:pPr>
              <a:lnSpc>
                <a:spcPct val="125000"/>
              </a:lnSpc>
              <a:spcBef>
                <a:spcPts val="2800"/>
              </a:spcBef>
            </a:pPr>
            <a:r>
              <a:rPr lang="en-US" sz="2700" dirty="0" smtClean="0">
                <a:latin typeface="Arial" pitchFamily="34" charset="0"/>
              </a:rPr>
              <a:t>In agreement with earlier studies[3], response was found to be linear up to nearly 3.5 keV/micron.  Little change in response was noted  under a threshold LET of roughly 1.5 keV/micron.</a:t>
            </a:r>
          </a:p>
          <a:p>
            <a:endParaRPr lang="en-US" dirty="0" smtClean="0"/>
          </a:p>
          <a:p>
            <a:endParaRPr lang="en-US" dirty="0"/>
          </a:p>
        </p:txBody>
      </p:sp>
      <p:sp>
        <p:nvSpPr>
          <p:cNvPr id="31" name="TextBox 30"/>
          <p:cNvSpPr txBox="1"/>
          <p:nvPr/>
        </p:nvSpPr>
        <p:spPr>
          <a:xfrm>
            <a:off x="13030200" y="5162550"/>
            <a:ext cx="12839700" cy="21066023"/>
          </a:xfrm>
          <a:prstGeom prst="rect">
            <a:avLst/>
          </a:prstGeom>
          <a:noFill/>
        </p:spPr>
        <p:txBody>
          <a:bodyPr wrap="square" rtlCol="0">
            <a:spAutoFit/>
          </a:bodyPr>
          <a:lstStyle/>
          <a:p>
            <a:pPr>
              <a:lnSpc>
                <a:spcPct val="125000"/>
              </a:lnSpc>
              <a:spcBef>
                <a:spcPts val="2800"/>
              </a:spcBef>
            </a:pPr>
            <a:r>
              <a:rPr lang="en-US" sz="4600" dirty="0" smtClean="0">
                <a:solidFill>
                  <a:srgbClr val="F90A12"/>
                </a:solidFill>
                <a:latin typeface="Arial Black" pitchFamily="34" charset="0"/>
              </a:rPr>
              <a:t>Methods/Materials cont’d.</a:t>
            </a:r>
            <a:endParaRPr lang="en-US" sz="2700" dirty="0" smtClean="0">
              <a:latin typeface="Arial" pitchFamily="34" charset="0"/>
              <a:cs typeface="Arial" pitchFamily="34" charset="0"/>
            </a:endParaRPr>
          </a:p>
          <a:p>
            <a:pPr>
              <a:lnSpc>
                <a:spcPct val="125000"/>
              </a:lnSpc>
              <a:spcBef>
                <a:spcPts val="2800"/>
              </a:spcBef>
            </a:pPr>
            <a:r>
              <a:rPr lang="en-US" sz="2700" dirty="0" smtClean="0">
                <a:latin typeface="Arial" pitchFamily="34" charset="0"/>
                <a:cs typeface="Arial" pitchFamily="34" charset="0"/>
              </a:rPr>
              <a:t>Irradiations were performed using a 200 </a:t>
            </a:r>
            <a:r>
              <a:rPr lang="en-US" sz="2700" dirty="0" err="1" smtClean="0">
                <a:latin typeface="Arial" pitchFamily="34" charset="0"/>
                <a:cs typeface="Arial" pitchFamily="34" charset="0"/>
              </a:rPr>
              <a:t>MeV</a:t>
            </a:r>
            <a:r>
              <a:rPr lang="en-US" sz="2700" dirty="0" smtClean="0">
                <a:latin typeface="Arial" pitchFamily="34" charset="0"/>
                <a:cs typeface="Arial" pitchFamily="34" charset="0"/>
              </a:rPr>
              <a:t> passively scattered proton beam with a 4 cm spread-out Bragg peak (SOBP) and a 4x4 cm</a:t>
            </a:r>
            <a:r>
              <a:rPr lang="en-US" sz="2700" baseline="30000" dirty="0" smtClean="0">
                <a:latin typeface="Arial" pitchFamily="34" charset="0"/>
                <a:cs typeface="Arial" pitchFamily="34" charset="0"/>
              </a:rPr>
              <a:t>2</a:t>
            </a:r>
            <a:r>
              <a:rPr lang="en-US" sz="2700" dirty="0" smtClean="0">
                <a:latin typeface="Arial" pitchFamily="34" charset="0"/>
                <a:cs typeface="Arial" pitchFamily="34" charset="0"/>
              </a:rPr>
              <a:t> aperture. A physical dose of 3 </a:t>
            </a:r>
            <a:r>
              <a:rPr lang="en-US" sz="2700" dirty="0" err="1" smtClean="0">
                <a:latin typeface="Arial" pitchFamily="34" charset="0"/>
                <a:cs typeface="Arial" pitchFamily="34" charset="0"/>
              </a:rPr>
              <a:t>Gy</a:t>
            </a:r>
            <a:r>
              <a:rPr lang="en-US" sz="2700" dirty="0" smtClean="0">
                <a:latin typeface="Arial" pitchFamily="34" charset="0"/>
                <a:cs typeface="Arial" pitchFamily="34" charset="0"/>
              </a:rPr>
              <a:t> was delivered to the center of the SOBP for the BANG3-Pro2 and LET-baseline dosimeters, and 6 </a:t>
            </a:r>
            <a:r>
              <a:rPr lang="en-US" sz="2700" dirty="0" err="1" smtClean="0">
                <a:latin typeface="Arial" pitchFamily="34" charset="0"/>
                <a:cs typeface="Arial" pitchFamily="34" charset="0"/>
              </a:rPr>
              <a:t>Gy</a:t>
            </a:r>
            <a:r>
              <a:rPr lang="en-US" sz="2700" dirty="0" smtClean="0">
                <a:latin typeface="Arial" pitchFamily="34" charset="0"/>
                <a:cs typeface="Arial" pitchFamily="34" charset="0"/>
              </a:rPr>
              <a:t> was delivered to the LET-meter dosimeter.  Additionally, gels were irradiated with 16MeV electrons and compared against calculated dose distributions from the Pinnacle treatment planning system to produce a optical density to dose calibration curve.</a:t>
            </a:r>
          </a:p>
          <a:p>
            <a:pPr>
              <a:lnSpc>
                <a:spcPct val="125000"/>
              </a:lnSpc>
              <a:spcBef>
                <a:spcPts val="2800"/>
              </a:spcBef>
            </a:pPr>
            <a:r>
              <a:rPr lang="en-US" sz="2700" dirty="0" smtClean="0">
                <a:latin typeface="Arial" pitchFamily="34" charset="0"/>
                <a:cs typeface="Arial" pitchFamily="34" charset="0"/>
              </a:rPr>
              <a:t>Dosimeters were read out using the OCTOPUS-IQ (MGS Research, Inc, Madison, CT) OCT scanner.  A sample readout from a proton beam irradiation is shown in Figure 2.</a:t>
            </a: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r>
              <a:rPr lang="en-US" sz="2700" dirty="0" smtClean="0">
                <a:latin typeface="Arial" pitchFamily="34" charset="0"/>
                <a:cs typeface="Arial" pitchFamily="34" charset="0"/>
              </a:rPr>
              <a:t>For the BANG3-Pro2 dosimeter, the optical densities measured in the gel were compared against ion chamber data to assess the accuracy of the dosimeter.  For the LET gel pair, LET-meter gel overresponse was quantified and compared against an LET curve created using an analytical LET model [1], shown in Figure 3.</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endParaRPr lang="en-US" sz="2700" dirty="0" smtClean="0">
              <a:latin typeface="Arial" pitchFamily="34" charset="0"/>
              <a:cs typeface="Arial" pitchFamily="34" charset="0"/>
            </a:endParaRPr>
          </a:p>
          <a:p>
            <a:pPr>
              <a:lnSpc>
                <a:spcPct val="125000"/>
              </a:lnSpc>
              <a:spcBef>
                <a:spcPts val="2800"/>
              </a:spcBef>
            </a:pPr>
            <a:r>
              <a:rPr lang="en-US" sz="2700" dirty="0" smtClean="0">
                <a:latin typeface="Arial" pitchFamily="34" charset="0"/>
                <a:cs typeface="Arial" pitchFamily="34" charset="0"/>
              </a:rPr>
              <a:t>All depth dose profiles were taken along the central axis of the proton beam.  All distances were corrected to depths in water based on a constant stopping power ratio of 1.085 for the gels used in this study [2,3].</a:t>
            </a:r>
          </a:p>
        </p:txBody>
      </p:sp>
      <p:sp>
        <p:nvSpPr>
          <p:cNvPr id="2050" name="Text Box 7"/>
          <p:cNvSpPr txBox="1">
            <a:spLocks noChangeArrowheads="1"/>
          </p:cNvSpPr>
          <p:nvPr/>
        </p:nvSpPr>
        <p:spPr bwMode="auto">
          <a:xfrm>
            <a:off x="828676" y="5646389"/>
            <a:ext cx="11439524" cy="14769428"/>
          </a:xfrm>
          <a:prstGeom prst="rect">
            <a:avLst/>
          </a:prstGeom>
          <a:noFill/>
          <a:ln w="9525">
            <a:noFill/>
            <a:miter lim="800000"/>
            <a:headEnd/>
            <a:tailEnd/>
          </a:ln>
        </p:spPr>
        <p:txBody>
          <a:bodyPr wrap="square" lIns="0" tIns="0" rIns="0" bIns="0">
            <a:spAutoFit/>
          </a:bodyPr>
          <a:lstStyle/>
          <a:p>
            <a:pPr eaLnBrk="0" hangingPunct="0"/>
            <a:r>
              <a:rPr lang="en-US" sz="4600" dirty="0" smtClean="0">
                <a:solidFill>
                  <a:srgbClr val="F90A12"/>
                </a:solidFill>
                <a:latin typeface="Arial Black" pitchFamily="34" charset="0"/>
              </a:rPr>
              <a:t>Introduction</a:t>
            </a:r>
            <a:endParaRPr lang="en-US" sz="3200" dirty="0">
              <a:latin typeface="Arial" pitchFamily="34" charset="0"/>
            </a:endParaRPr>
          </a:p>
          <a:p>
            <a:pPr eaLnBrk="0" hangingPunct="0">
              <a:lnSpc>
                <a:spcPct val="125000"/>
              </a:lnSpc>
              <a:spcBef>
                <a:spcPts val="2800"/>
              </a:spcBef>
            </a:pPr>
            <a:r>
              <a:rPr lang="en-US" sz="2700" dirty="0" smtClean="0">
                <a:latin typeface="Arial" pitchFamily="34" charset="0"/>
              </a:rPr>
              <a:t>As the complexity of radiation treatment modalities has increased, the need for a truly three-dimensional dosimetry system has arisen.  Polymer gels, volumetric dosimeters in which  irradiation induces a polymerization reaction that alters a number of physical characteristics (e.g.  T</a:t>
            </a:r>
            <a:r>
              <a:rPr lang="en-US" sz="2700" baseline="-25000" dirty="0" smtClean="0">
                <a:latin typeface="Arial" pitchFamily="34" charset="0"/>
              </a:rPr>
              <a:t>2</a:t>
            </a:r>
            <a:r>
              <a:rPr lang="en-US" sz="2700" dirty="0" smtClean="0">
                <a:latin typeface="Arial" pitchFamily="34" charset="0"/>
              </a:rPr>
              <a:t> -relaxation rate, optical density) in the irradiated volume, may fulfill this need.  These irradiated gels may be probed using a variety of modalities (e.g. Optical CT (OCT), MRI) to obtain dose information.</a:t>
            </a:r>
          </a:p>
          <a:p>
            <a:pPr eaLnBrk="0" hangingPunct="0">
              <a:lnSpc>
                <a:spcPct val="125000"/>
              </a:lnSpc>
              <a:spcBef>
                <a:spcPts val="2800"/>
              </a:spcBef>
            </a:pPr>
            <a:r>
              <a:rPr lang="en-US" sz="2700" dirty="0" smtClean="0">
                <a:latin typeface="Arial" pitchFamily="34" charset="0"/>
                <a:cs typeface="Arial" pitchFamily="34" charset="0"/>
              </a:rPr>
              <a:t>Great potential exists for gel dosimetry in proton therapy. The primary advantage of proton therapy lies in the energy deposition characteristics of protons.  In particular, near the end of a proton’s range, the linear energy transfer (LET) increases dramatically in a region termed the Bragg peak.  By utilizing the Bragg peak, dose to a tumor at depth may be increased while dose to surrounding normal tissue is minimized.  As the Bragg peak is extremely localized, precise knowledge of its location during treatment is integral to accurate therapy.  As such, gels could be powerful QA tools in ensuring the accurate three-dimensional positioning necessary in proton therapy.  However, historically, gel response has been found to decrease in the high LET region of the proton dose distribution.</a:t>
            </a:r>
          </a:p>
          <a:p>
            <a:pPr eaLnBrk="0" hangingPunct="0">
              <a:lnSpc>
                <a:spcPct val="125000"/>
              </a:lnSpc>
              <a:spcBef>
                <a:spcPts val="2800"/>
              </a:spcBef>
            </a:pPr>
            <a:r>
              <a:rPr lang="en-US" sz="2700" dirty="0" smtClean="0">
                <a:latin typeface="Arial" pitchFamily="34" charset="0"/>
                <a:cs typeface="Arial" pitchFamily="34" charset="0"/>
              </a:rPr>
              <a:t>Recent advances in gel dosimetry have lead to gel dosimeters both insensitive to LET, yielding accurate proton dose distributions, and hypersensitive to LET, leading to an overresponse near the end of the proton’s range.  The aim of this study was to measure dose and assess LET response using different formulations of BANG polymer gel dosimeters (MGS Research, Inc., Madison, CT) in proton beams.</a:t>
            </a:r>
          </a:p>
        </p:txBody>
      </p:sp>
      <p:sp>
        <p:nvSpPr>
          <p:cNvPr id="2054" name="Text Box 11"/>
          <p:cNvSpPr txBox="1">
            <a:spLocks noChangeArrowheads="1"/>
          </p:cNvSpPr>
          <p:nvPr/>
        </p:nvSpPr>
        <p:spPr bwMode="auto">
          <a:xfrm>
            <a:off x="26365200" y="26900213"/>
            <a:ext cx="11125200" cy="6100388"/>
          </a:xfrm>
          <a:prstGeom prst="rect">
            <a:avLst/>
          </a:prstGeom>
          <a:noFill/>
          <a:ln w="9525">
            <a:noFill/>
            <a:miter lim="800000"/>
            <a:headEnd/>
            <a:tailEnd/>
          </a:ln>
        </p:spPr>
        <p:txBody>
          <a:bodyPr wrap="square" lIns="0" tIns="0" rIns="0" bIns="0">
            <a:spAutoFit/>
          </a:bodyPr>
          <a:lstStyle/>
          <a:p>
            <a:pPr eaLnBrk="0" hangingPunct="0"/>
            <a:r>
              <a:rPr lang="en-US" sz="4600" dirty="0" smtClean="0">
                <a:solidFill>
                  <a:srgbClr val="F90A12"/>
                </a:solidFill>
                <a:latin typeface="Arial Black" pitchFamily="34" charset="0"/>
              </a:rPr>
              <a:t>Summary and Conclusions</a:t>
            </a:r>
            <a:endParaRPr lang="en-US" sz="3300" dirty="0">
              <a:latin typeface="Arial" pitchFamily="34" charset="0"/>
            </a:endParaRPr>
          </a:p>
          <a:p>
            <a:pPr eaLnBrk="0" hangingPunct="0">
              <a:lnSpc>
                <a:spcPct val="125000"/>
              </a:lnSpc>
              <a:spcBef>
                <a:spcPts val="2800"/>
              </a:spcBef>
            </a:pPr>
            <a:r>
              <a:rPr lang="en-US" sz="2700" dirty="0" smtClean="0">
                <a:latin typeface="Arial" pitchFamily="34" charset="0"/>
              </a:rPr>
              <a:t>BANG3-Pro2 kits can reproduce depth dose data from an SOBP proton beam with a high degree of accuracy.  Slight LET effects may be present in the high LET region of the SOBP.</a:t>
            </a:r>
          </a:p>
          <a:p>
            <a:pPr eaLnBrk="0" hangingPunct="0">
              <a:lnSpc>
                <a:spcPct val="125000"/>
              </a:lnSpc>
              <a:spcBef>
                <a:spcPts val="2800"/>
              </a:spcBef>
            </a:pPr>
            <a:r>
              <a:rPr lang="en-US" sz="2700" dirty="0" smtClean="0">
                <a:latin typeface="Arial" pitchFamily="34" charset="0"/>
              </a:rPr>
              <a:t>Across the range of LETs that could be investigated in this study, the LET-sensitive gel formulation showed a linear overresponse compared to the LET-baseline gel.  Additional research into the dose-response characteristics of the LET-sensitive gel formulation will need to be performed in order to fully understand and utilize the capabilities of this new technology.</a:t>
            </a:r>
            <a:endParaRPr lang="en-US" sz="2700" dirty="0">
              <a:latin typeface="Arial" pitchFamily="34" charset="0"/>
            </a:endParaRPr>
          </a:p>
        </p:txBody>
      </p:sp>
      <p:sp>
        <p:nvSpPr>
          <p:cNvPr id="2055" name="Text Box 12"/>
          <p:cNvSpPr txBox="1">
            <a:spLocks noChangeArrowheads="1"/>
          </p:cNvSpPr>
          <p:nvPr/>
        </p:nvSpPr>
        <p:spPr bwMode="auto">
          <a:xfrm>
            <a:off x="26373230" y="33580785"/>
            <a:ext cx="11869645" cy="2292935"/>
          </a:xfrm>
          <a:prstGeom prst="rect">
            <a:avLst/>
          </a:prstGeom>
          <a:noFill/>
          <a:ln w="9525">
            <a:noFill/>
            <a:miter lim="800000"/>
            <a:headEnd/>
            <a:tailEnd/>
          </a:ln>
        </p:spPr>
        <p:txBody>
          <a:bodyPr wrap="square" lIns="0" tIns="0" rIns="0" bIns="0">
            <a:spAutoFit/>
          </a:bodyPr>
          <a:lstStyle/>
          <a:p>
            <a:pPr eaLnBrk="0" hangingPunct="0"/>
            <a:r>
              <a:rPr lang="en-US" sz="4600" dirty="0">
                <a:solidFill>
                  <a:srgbClr val="F90A12"/>
                </a:solidFill>
                <a:latin typeface="Arial Black" pitchFamily="34" charset="0"/>
              </a:rPr>
              <a:t>References</a:t>
            </a:r>
          </a:p>
          <a:p>
            <a:pPr eaLnBrk="0" hangingPunct="0"/>
            <a:r>
              <a:rPr lang="en-US" sz="2600" dirty="0">
                <a:latin typeface="Arial" pitchFamily="34" charset="0"/>
              </a:rPr>
              <a:t/>
            </a:r>
            <a:br>
              <a:rPr lang="en-US" sz="2600" dirty="0">
                <a:latin typeface="Arial" pitchFamily="34" charset="0"/>
              </a:rPr>
            </a:br>
            <a:r>
              <a:rPr lang="en-US" sz="2450" dirty="0" smtClean="0">
                <a:latin typeface="Arial" pitchFamily="34" charset="0"/>
              </a:rPr>
              <a:t>1) J. J. </a:t>
            </a:r>
            <a:r>
              <a:rPr lang="en-US" sz="2450" dirty="0" err="1" smtClean="0">
                <a:latin typeface="Arial" pitchFamily="34" charset="0"/>
              </a:rPr>
              <a:t>Wilkens</a:t>
            </a:r>
            <a:r>
              <a:rPr lang="en-US" sz="2450" dirty="0" smtClean="0">
                <a:latin typeface="Arial" pitchFamily="34" charset="0"/>
              </a:rPr>
              <a:t> et al,</a:t>
            </a:r>
            <a:r>
              <a:rPr lang="en-US" sz="2450" b="1" dirty="0" smtClean="0">
                <a:latin typeface="Arial" pitchFamily="34" charset="0"/>
              </a:rPr>
              <a:t> </a:t>
            </a:r>
            <a:r>
              <a:rPr lang="en-US" sz="2450" dirty="0" smtClean="0">
                <a:latin typeface="Arial" pitchFamily="34" charset="0"/>
              </a:rPr>
              <a:t>Med Phys </a:t>
            </a:r>
            <a:r>
              <a:rPr lang="en-US" sz="2450" b="1" dirty="0" smtClean="0">
                <a:latin typeface="Arial" pitchFamily="34" charset="0"/>
              </a:rPr>
              <a:t>30</a:t>
            </a:r>
            <a:r>
              <a:rPr lang="en-US" sz="2450" dirty="0" smtClean="0">
                <a:latin typeface="Arial" pitchFamily="34" charset="0"/>
              </a:rPr>
              <a:t> (5), 806-815 (2003).</a:t>
            </a:r>
          </a:p>
          <a:p>
            <a:pPr eaLnBrk="0" hangingPunct="0"/>
            <a:r>
              <a:rPr lang="en-US" sz="2450" dirty="0" smtClean="0">
                <a:latin typeface="Arial" pitchFamily="34" charset="0"/>
              </a:rPr>
              <a:t>2) O.A. </a:t>
            </a:r>
            <a:r>
              <a:rPr lang="en-US" sz="2450" dirty="0" err="1" smtClean="0">
                <a:latin typeface="Arial" pitchFamily="34" charset="0"/>
              </a:rPr>
              <a:t>Zeidan</a:t>
            </a:r>
            <a:r>
              <a:rPr lang="en-US" sz="2450" dirty="0" smtClean="0">
                <a:latin typeface="Arial" pitchFamily="34" charset="0"/>
              </a:rPr>
              <a:t> </a:t>
            </a:r>
            <a:r>
              <a:rPr lang="en-US" sz="2450" i="1" dirty="0" smtClean="0">
                <a:latin typeface="Arial" pitchFamily="34" charset="0"/>
              </a:rPr>
              <a:t>et al</a:t>
            </a:r>
            <a:r>
              <a:rPr lang="en-US" sz="2450" dirty="0" smtClean="0">
                <a:latin typeface="Arial" pitchFamily="34" charset="0"/>
              </a:rPr>
              <a:t>, Med Phys </a:t>
            </a:r>
            <a:r>
              <a:rPr lang="en-US" sz="2450" b="1" dirty="0" smtClean="0">
                <a:latin typeface="Arial" pitchFamily="34" charset="0"/>
              </a:rPr>
              <a:t>37</a:t>
            </a:r>
            <a:r>
              <a:rPr lang="en-US" sz="2450" dirty="0" smtClean="0">
                <a:latin typeface="Arial" pitchFamily="34" charset="0"/>
              </a:rPr>
              <a:t> (5), 2145-2152 (2010).</a:t>
            </a:r>
            <a:endParaRPr lang="en-US" sz="2450" dirty="0">
              <a:latin typeface="Arial" pitchFamily="34" charset="0"/>
            </a:endParaRPr>
          </a:p>
          <a:p>
            <a:pPr eaLnBrk="0" hangingPunct="0"/>
            <a:r>
              <a:rPr lang="en-US" sz="2450" dirty="0">
                <a:latin typeface="Arial" pitchFamily="34" charset="0"/>
              </a:rPr>
              <a:t>3</a:t>
            </a:r>
            <a:r>
              <a:rPr lang="en-US" sz="2450" dirty="0" smtClean="0">
                <a:latin typeface="Arial" pitchFamily="34" charset="0"/>
              </a:rPr>
              <a:t>) O. </a:t>
            </a:r>
            <a:r>
              <a:rPr lang="en-US" sz="2450" dirty="0" err="1" smtClean="0">
                <a:latin typeface="Arial "/>
              </a:rPr>
              <a:t>Lopatiuk</a:t>
            </a:r>
            <a:r>
              <a:rPr lang="en-US" sz="2450" dirty="0" smtClean="0">
                <a:latin typeface="Arial "/>
              </a:rPr>
              <a:t>-</a:t>
            </a:r>
            <a:r>
              <a:rPr lang="en-US" sz="2450" dirty="0" err="1" smtClean="0">
                <a:latin typeface="Arial "/>
              </a:rPr>
              <a:t>Tirpak</a:t>
            </a:r>
            <a:r>
              <a:rPr lang="en-US" sz="2450" dirty="0" smtClean="0">
                <a:latin typeface="Arial "/>
              </a:rPr>
              <a:t> </a:t>
            </a:r>
            <a:r>
              <a:rPr lang="en-US" sz="2450" i="1" dirty="0" smtClean="0">
                <a:latin typeface="Arial "/>
              </a:rPr>
              <a:t>et </a:t>
            </a:r>
            <a:r>
              <a:rPr lang="en-US" sz="2450" i="1" dirty="0" err="1" smtClean="0">
                <a:latin typeface="Arial "/>
              </a:rPr>
              <a:t>al</a:t>
            </a:r>
            <a:r>
              <a:rPr lang="en-US" sz="2450" dirty="0" err="1" smtClean="0">
                <a:latin typeface="Arial "/>
              </a:rPr>
              <a:t>,Technol</a:t>
            </a:r>
            <a:r>
              <a:rPr lang="en-US" sz="2450" dirty="0" smtClean="0">
                <a:latin typeface="Arial "/>
              </a:rPr>
              <a:t> Cancer Res Treat, 2012 May [</a:t>
            </a:r>
            <a:r>
              <a:rPr lang="en-US" sz="2450" dirty="0" err="1" smtClean="0">
                <a:latin typeface="Arial "/>
              </a:rPr>
              <a:t>Epub</a:t>
            </a:r>
            <a:r>
              <a:rPr lang="en-US" sz="2450" dirty="0" smtClean="0">
                <a:latin typeface="Arial "/>
              </a:rPr>
              <a:t> ahead of print]</a:t>
            </a:r>
          </a:p>
        </p:txBody>
      </p:sp>
      <p:grpSp>
        <p:nvGrpSpPr>
          <p:cNvPr id="2069" name="Group 4"/>
          <p:cNvGrpSpPr>
            <a:grpSpLocks/>
          </p:cNvGrpSpPr>
          <p:nvPr/>
        </p:nvGrpSpPr>
        <p:grpSpPr bwMode="auto">
          <a:xfrm>
            <a:off x="0" y="0"/>
            <a:ext cx="38404800" cy="5058697"/>
            <a:chOff x="0" y="0"/>
            <a:chExt cx="21945600" cy="2668588"/>
          </a:xfrm>
        </p:grpSpPr>
        <p:sp>
          <p:nvSpPr>
            <p:cNvPr id="2070" name="Rectangle 340"/>
            <p:cNvSpPr>
              <a:spLocks noChangeArrowheads="1"/>
            </p:cNvSpPr>
            <p:nvPr/>
          </p:nvSpPr>
          <p:spPr bwMode="auto">
            <a:xfrm>
              <a:off x="0" y="1"/>
              <a:ext cx="21945600" cy="2666999"/>
            </a:xfrm>
            <a:prstGeom prst="rect">
              <a:avLst/>
            </a:prstGeom>
            <a:solidFill>
              <a:srgbClr val="000000"/>
            </a:solidFill>
            <a:ln w="9525">
              <a:noFill/>
              <a:miter lim="800000"/>
              <a:headEnd/>
              <a:tailEnd/>
            </a:ln>
          </p:spPr>
          <p:txBody>
            <a:bodyPr wrap="none" anchor="ctr"/>
            <a:lstStyle/>
            <a:p>
              <a:pPr eaLnBrk="0" hangingPunct="0"/>
              <a:endParaRPr lang="en-US"/>
            </a:p>
          </p:txBody>
        </p:sp>
        <p:sp>
          <p:nvSpPr>
            <p:cNvPr id="2071" name="Text Box 16"/>
            <p:cNvSpPr txBox="1">
              <a:spLocks noChangeArrowheads="1"/>
            </p:cNvSpPr>
            <p:nvPr/>
          </p:nvSpPr>
          <p:spPr bwMode="auto">
            <a:xfrm>
              <a:off x="2802195" y="383458"/>
              <a:ext cx="13981470" cy="2126913"/>
            </a:xfrm>
            <a:prstGeom prst="rect">
              <a:avLst/>
            </a:prstGeom>
            <a:noFill/>
            <a:ln w="9525">
              <a:noFill/>
              <a:miter lim="800000"/>
              <a:headEnd/>
              <a:tailEnd/>
            </a:ln>
          </p:spPr>
          <p:txBody>
            <a:bodyPr wrap="square" lIns="0" tIns="0" rIns="0" bIns="0">
              <a:spAutoFit/>
            </a:bodyPr>
            <a:lstStyle/>
            <a:p>
              <a:pPr eaLnBrk="0" hangingPunct="0"/>
              <a:r>
                <a:rPr lang="en-US" sz="6700" b="1" dirty="0" smtClean="0">
                  <a:solidFill>
                    <a:schemeClr val="bg1"/>
                  </a:solidFill>
                  <a:latin typeface="Arial" pitchFamily="34" charset="0"/>
                  <a:cs typeface="Arial" pitchFamily="34" charset="0"/>
                </a:rPr>
                <a:t>Three-Dimensional Measurements of Dose and LET from a Proton Beam via Polymer Gel Dosimetry</a:t>
              </a:r>
              <a:r>
                <a:rPr lang="en-US" sz="6700" b="1" dirty="0" smtClean="0">
                  <a:solidFill>
                    <a:schemeClr val="bg1"/>
                  </a:solidFill>
                  <a:latin typeface="Arial" pitchFamily="34" charset="0"/>
                  <a:cs typeface="Arial" pitchFamily="34" charset="0"/>
                </a:rPr>
                <a:t/>
              </a:r>
              <a:br>
                <a:rPr lang="en-US" sz="67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K Vredevoogd</a:t>
              </a:r>
              <a:r>
                <a:rPr lang="en-US" sz="3200" baseline="30000" dirty="0" smtClean="0">
                  <a:solidFill>
                    <a:schemeClr val="bg1"/>
                  </a:solidFill>
                  <a:latin typeface="Arial" pitchFamily="34" charset="0"/>
                  <a:cs typeface="Arial" pitchFamily="34" charset="0"/>
                </a:rPr>
                <a:t>1,2</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G Ibbott</a:t>
              </a:r>
              <a:r>
                <a:rPr lang="en-US" sz="3200" baseline="30000" dirty="0">
                  <a:solidFill>
                    <a:schemeClr val="bg1"/>
                  </a:solidFill>
                  <a:latin typeface="Arial" pitchFamily="34" charset="0"/>
                  <a:cs typeface="Arial" pitchFamily="34" charset="0"/>
                </a:rPr>
                <a:t>1</a:t>
              </a:r>
              <a:r>
                <a:rPr lang="en-US" sz="3200" dirty="0">
                  <a:solidFill>
                    <a:schemeClr val="bg1"/>
                  </a:solidFill>
                  <a:latin typeface="Arial" pitchFamily="34" charset="0"/>
                  <a:cs typeface="Arial" pitchFamily="34" charset="0"/>
                </a:rPr>
                <a:t>, M Gillin</a:t>
              </a:r>
              <a:r>
                <a:rPr lang="en-US" sz="3200" baseline="30000" dirty="0">
                  <a:solidFill>
                    <a:schemeClr val="bg1"/>
                  </a:solidFill>
                  <a:latin typeface="Arial" pitchFamily="34" charset="0"/>
                  <a:cs typeface="Arial" pitchFamily="34" charset="0"/>
                </a:rPr>
                <a:t>1</a:t>
              </a:r>
              <a:r>
                <a:rPr lang="en-US" sz="3200" dirty="0">
                  <a:solidFill>
                    <a:schemeClr val="bg1"/>
                  </a:solidFill>
                  <a:latin typeface="Arial" pitchFamily="34" charset="0"/>
                  <a:cs typeface="Arial" pitchFamily="34" charset="0"/>
                </a:rPr>
                <a:t>, N Sahoo</a:t>
              </a:r>
              <a:r>
                <a:rPr lang="en-US" sz="3200" baseline="30000" dirty="0">
                  <a:solidFill>
                    <a:schemeClr val="bg1"/>
                  </a:solidFill>
                  <a:latin typeface="Arial" pitchFamily="34" charset="0"/>
                  <a:cs typeface="Arial" pitchFamily="34" charset="0"/>
                </a:rPr>
                <a:t>1</a:t>
              </a:r>
              <a:r>
                <a:rPr lang="en-US" sz="3200" dirty="0">
                  <a:solidFill>
                    <a:schemeClr val="bg1"/>
                  </a:solidFill>
                  <a:latin typeface="Arial" pitchFamily="34" charset="0"/>
                  <a:cs typeface="Arial" pitchFamily="34" charset="0"/>
                </a:rPr>
                <a:t>, S Kry</a:t>
              </a:r>
              <a:r>
                <a:rPr lang="en-US" sz="3200" baseline="30000" dirty="0">
                  <a:solidFill>
                    <a:schemeClr val="bg1"/>
                  </a:solidFill>
                  <a:latin typeface="Arial" pitchFamily="34" charset="0"/>
                  <a:cs typeface="Arial" pitchFamily="34" charset="0"/>
                </a:rPr>
                <a:t>1</a:t>
              </a:r>
              <a:r>
                <a:rPr lang="en-US" sz="3200" dirty="0">
                  <a:solidFill>
                    <a:schemeClr val="bg1"/>
                  </a:solidFill>
                  <a:latin typeface="Arial" pitchFamily="34" charset="0"/>
                  <a:cs typeface="Arial" pitchFamily="34" charset="0"/>
                </a:rPr>
                <a:t>, K Gifford</a:t>
              </a:r>
              <a:r>
                <a:rPr lang="en-US" sz="3200" baseline="30000" dirty="0">
                  <a:solidFill>
                    <a:schemeClr val="bg1"/>
                  </a:solidFill>
                  <a:latin typeface="Arial" pitchFamily="34" charset="0"/>
                  <a:cs typeface="Arial" pitchFamily="34" charset="0"/>
                </a:rPr>
                <a:t>1</a:t>
              </a:r>
              <a:r>
                <a:rPr lang="en-US" sz="3200" dirty="0">
                  <a:solidFill>
                    <a:schemeClr val="bg1"/>
                  </a:solidFill>
                  <a:latin typeface="Arial" pitchFamily="34" charset="0"/>
                  <a:cs typeface="Arial" pitchFamily="34" charset="0"/>
                </a:rPr>
                <a:t>, M Maryanski</a:t>
              </a:r>
              <a:r>
                <a:rPr lang="en-US" sz="3200" baseline="30000" dirty="0">
                  <a:solidFill>
                    <a:schemeClr val="bg1"/>
                  </a:solidFill>
                  <a:latin typeface="Arial" pitchFamily="34" charset="0"/>
                  <a:cs typeface="Arial" pitchFamily="34" charset="0"/>
                </a:rPr>
                <a:t>3</a:t>
              </a: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(1) MD Anderson Cancer Center, Houston, TX, (2) UT Health Science Center at Houston Graduate School of Biomedical Sciences, Houston, TX, (3) MGS Research, Inc., Madison, CT</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Department of Radiation Physics, The University of Texas, M.D. Anderson Cancer Center, Houston, TX 77030</a:t>
              </a:r>
              <a:endParaRPr lang="en-US" sz="3300" b="1" dirty="0">
                <a:solidFill>
                  <a:srgbClr val="FFFFFF"/>
                </a:solidFill>
                <a:latin typeface="Arial" pitchFamily="34" charset="0"/>
                <a:cs typeface="Arial" pitchFamily="34" charset="0"/>
              </a:endParaRPr>
            </a:p>
          </p:txBody>
        </p:sp>
        <p:pic>
          <p:nvPicPr>
            <p:cNvPr id="2072" name="Picture 1" descr="MDACC_Rev_RGB_TC_V.png"/>
            <p:cNvPicPr>
              <a:picLocks noChangeAspect="1"/>
            </p:cNvPicPr>
            <p:nvPr/>
          </p:nvPicPr>
          <p:blipFill>
            <a:blip r:embed="rId3"/>
            <a:srcRect/>
            <a:stretch>
              <a:fillRect/>
            </a:stretch>
          </p:blipFill>
          <p:spPr bwMode="auto">
            <a:xfrm>
              <a:off x="17273016" y="515695"/>
              <a:ext cx="3986784" cy="1324535"/>
            </a:xfrm>
            <a:prstGeom prst="rect">
              <a:avLst/>
            </a:prstGeom>
            <a:noFill/>
            <a:ln w="9525">
              <a:noFill/>
              <a:miter lim="800000"/>
              <a:headEnd/>
              <a:tailEnd/>
            </a:ln>
          </p:spPr>
        </p:pic>
        <p:pic>
          <p:nvPicPr>
            <p:cNvPr id="2073" name="Picture 3" descr="BX10Oct05_006-2Crop3small.jpg"/>
            <p:cNvPicPr>
              <a:picLocks noChangeAspect="1"/>
            </p:cNvPicPr>
            <p:nvPr/>
          </p:nvPicPr>
          <p:blipFill>
            <a:blip r:embed="rId4"/>
            <a:srcRect/>
            <a:stretch>
              <a:fillRect/>
            </a:stretch>
          </p:blipFill>
          <p:spPr bwMode="auto">
            <a:xfrm>
              <a:off x="0" y="0"/>
              <a:ext cx="2606040" cy="2606040"/>
            </a:xfrm>
            <a:prstGeom prst="rect">
              <a:avLst/>
            </a:prstGeom>
            <a:noFill/>
            <a:ln w="9525">
              <a:noFill/>
              <a:miter lim="800000"/>
              <a:headEnd/>
              <a:tailEnd/>
            </a:ln>
          </p:spPr>
        </p:pic>
        <p:cxnSp>
          <p:nvCxnSpPr>
            <p:cNvPr id="2074" name="Straight Connector 133"/>
            <p:cNvCxnSpPr>
              <a:cxnSpLocks noChangeShapeType="1"/>
            </p:cNvCxnSpPr>
            <p:nvPr/>
          </p:nvCxnSpPr>
          <p:spPr bwMode="auto">
            <a:xfrm>
              <a:off x="0" y="2667000"/>
              <a:ext cx="21945600" cy="1588"/>
            </a:xfrm>
            <a:prstGeom prst="line">
              <a:avLst/>
            </a:prstGeom>
            <a:noFill/>
            <a:ln w="123825">
              <a:solidFill>
                <a:srgbClr val="FF0000"/>
              </a:solidFill>
              <a:miter lim="800000"/>
              <a:headEnd/>
              <a:tailEnd/>
            </a:ln>
          </p:spPr>
        </p:cxnSp>
      </p:grpSp>
      <p:sp>
        <p:nvSpPr>
          <p:cNvPr id="177" name="Text Box 7"/>
          <p:cNvSpPr txBox="1">
            <a:spLocks noChangeArrowheads="1"/>
          </p:cNvSpPr>
          <p:nvPr/>
        </p:nvSpPr>
        <p:spPr bwMode="auto">
          <a:xfrm>
            <a:off x="772645" y="20183475"/>
            <a:ext cx="11457456" cy="17084164"/>
          </a:xfrm>
          <a:prstGeom prst="rect">
            <a:avLst/>
          </a:prstGeom>
          <a:noFill/>
          <a:ln w="9525">
            <a:noFill/>
            <a:miter lim="800000"/>
            <a:headEnd/>
            <a:tailEnd/>
          </a:ln>
        </p:spPr>
        <p:txBody>
          <a:bodyPr wrap="square" lIns="0" tIns="0" rIns="0" bIns="0">
            <a:spAutoFit/>
          </a:bodyPr>
          <a:lstStyle/>
          <a:p>
            <a:pPr eaLnBrk="0" hangingPunct="0"/>
            <a:r>
              <a:rPr lang="en-US" sz="4600" dirty="0" smtClean="0">
                <a:solidFill>
                  <a:srgbClr val="F90A12"/>
                </a:solidFill>
                <a:latin typeface="Arial Black" pitchFamily="34" charset="0"/>
              </a:rPr>
              <a:t>Methods/Materials</a:t>
            </a:r>
            <a:endParaRPr lang="en-US" sz="3300" dirty="0">
              <a:latin typeface="Arial" pitchFamily="34" charset="0"/>
            </a:endParaRPr>
          </a:p>
          <a:p>
            <a:pPr eaLnBrk="0" hangingPunct="0">
              <a:lnSpc>
                <a:spcPct val="125000"/>
              </a:lnSpc>
              <a:spcBef>
                <a:spcPts val="2800"/>
              </a:spcBef>
            </a:pPr>
            <a:r>
              <a:rPr lang="en-US" sz="2700" dirty="0" smtClean="0">
                <a:latin typeface="Arial" pitchFamily="34" charset="0"/>
              </a:rPr>
              <a:t>A total of three BANG variants were used in this study.  The first, BANG3-Pro2, contains methacrylic acid monomers suspended in a high viscosity gelatin matrix and was used for dose measurements  These dosimeters were sent in the form of BANGkits from MGS Research, Inc.  Each BANGkit was comprised of a 0.5 L container of the primary dosimeter substance (</a:t>
            </a:r>
            <a:r>
              <a:rPr lang="en-US" sz="2700" dirty="0" err="1" smtClean="0">
                <a:latin typeface="Arial" pitchFamily="34" charset="0"/>
              </a:rPr>
              <a:t>methacrylic</a:t>
            </a:r>
            <a:r>
              <a:rPr lang="en-US" sz="2700" dirty="0" smtClean="0">
                <a:latin typeface="Arial" pitchFamily="34" charset="0"/>
              </a:rPr>
              <a:t> acid, gelatin, and water) plus three response-modifying additives.  These ingredients were mixed and poured into 14.5 cm tall, 15 cm diameter acrylic cylinders.  </a:t>
            </a:r>
            <a:r>
              <a:rPr lang="en-US" sz="2700" dirty="0" smtClean="0">
                <a:latin typeface="Arial" pitchFamily="34" charset="0"/>
                <a:cs typeface="Arial" pitchFamily="34" charset="0"/>
              </a:rPr>
              <a:t>A sample dosimeter is shown in Figure 1.</a:t>
            </a:r>
            <a:br>
              <a:rPr lang="en-US" sz="2700" dirty="0" smtClean="0">
                <a:latin typeface="Arial" pitchFamily="34" charset="0"/>
                <a:cs typeface="Arial" pitchFamily="34" charset="0"/>
              </a:rPr>
            </a:b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r>
              <a:rPr lang="en-US" sz="2700" dirty="0" smtClean="0">
                <a:latin typeface="Arial" pitchFamily="34" charset="0"/>
              </a:rPr>
              <a:t/>
            </a:r>
            <a:br>
              <a:rPr lang="en-US" sz="2700" dirty="0" smtClean="0">
                <a:latin typeface="Arial" pitchFamily="34" charset="0"/>
              </a:rPr>
            </a:b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r>
              <a:rPr lang="en-US" sz="2700" dirty="0" smtClean="0">
                <a:latin typeface="Arial" pitchFamily="34" charset="0"/>
              </a:rPr>
              <a:t>The next two BANG variants were used for measurements of LET response.  An LET-baseline gel was manufactured to be extremely insensitive to LET so as to provide LET-independent baseline data, and an LET-meter gel was manufactured  to overrespond with a functional relationship to LET.  Both gels were prepared by MGS Research, Inc., and were sent in the acrylic cylinders described above.  During shipment and when not in use, all gels were kept refrigerated and  away from light sources to avoid increases in the baseline optical density induced by light and heat.</a:t>
            </a:r>
            <a:endParaRPr lang="en-US" sz="2700" dirty="0" smtClean="0">
              <a:latin typeface="Arial" pitchFamily="34" charset="0"/>
              <a:cs typeface="Arial" pitchFamily="34" charset="0"/>
            </a:endParaRPr>
          </a:p>
        </p:txBody>
      </p:sp>
      <p:grpSp>
        <p:nvGrpSpPr>
          <p:cNvPr id="173" name="Group 172"/>
          <p:cNvGrpSpPr/>
          <p:nvPr/>
        </p:nvGrpSpPr>
        <p:grpSpPr>
          <a:xfrm>
            <a:off x="742950" y="25828635"/>
            <a:ext cx="10715625" cy="6478800"/>
            <a:chOff x="-1512890" y="16968789"/>
            <a:chExt cx="12383457" cy="7332753"/>
          </a:xfrm>
        </p:grpSpPr>
        <p:sp>
          <p:nvSpPr>
            <p:cNvPr id="2062" name="Text Box 252"/>
            <p:cNvSpPr txBox="1">
              <a:spLocks noChangeArrowheads="1"/>
            </p:cNvSpPr>
            <p:nvPr/>
          </p:nvSpPr>
          <p:spPr bwMode="auto">
            <a:xfrm>
              <a:off x="-1512890" y="23570020"/>
              <a:ext cx="12383457" cy="731522"/>
            </a:xfrm>
            <a:prstGeom prst="rect">
              <a:avLst/>
            </a:prstGeom>
            <a:noFill/>
            <a:ln w="9525">
              <a:noFill/>
              <a:miter lim="800000"/>
              <a:headEnd/>
              <a:tailEnd/>
            </a:ln>
          </p:spPr>
          <p:txBody>
            <a:bodyPr wrap="square" lIns="0" tIns="0" rIns="0" bIns="0">
              <a:spAutoFit/>
            </a:bodyPr>
            <a:lstStyle/>
            <a:p>
              <a:pPr algn="just" eaLnBrk="0" hangingPunct="0"/>
              <a:r>
                <a:rPr lang="en-US" sz="2100" b="1" dirty="0" smtClean="0">
                  <a:latin typeface="Univers LT Std 45 Light"/>
                </a:rPr>
                <a:t>Figure 1</a:t>
              </a:r>
              <a:r>
                <a:rPr lang="en-US" sz="2100" dirty="0" smtClean="0">
                  <a:latin typeface="Univers LT Std 45 Light"/>
                </a:rPr>
                <a:t>:  A BANG3-Pro2 polymer gel dosimeter in the OCTOPUS-IQ sample tank.  </a:t>
              </a:r>
              <a:br>
                <a:rPr lang="en-US" sz="2100" dirty="0" smtClean="0">
                  <a:latin typeface="Univers LT Std 45 Light"/>
                </a:rPr>
              </a:br>
              <a:r>
                <a:rPr lang="en-US" sz="2100" dirty="0" smtClean="0">
                  <a:latin typeface="Univers LT Std 45 Light"/>
                </a:rPr>
                <a:t>The optically dense region in the center of the dosimeter was produced with 6MV photons.</a:t>
              </a:r>
              <a:endParaRPr lang="en-US" sz="2100" dirty="0">
                <a:latin typeface="Univers LT Std 45 Light"/>
              </a:endParaRPr>
            </a:p>
          </p:txBody>
        </p:sp>
        <p:pic>
          <p:nvPicPr>
            <p:cNvPr id="1027" name="Picture 3"/>
            <p:cNvPicPr>
              <a:picLocks noChangeAspect="1" noChangeArrowheads="1"/>
            </p:cNvPicPr>
            <p:nvPr/>
          </p:nvPicPr>
          <p:blipFill>
            <a:blip r:embed="rId5"/>
            <a:srcRect/>
            <a:stretch>
              <a:fillRect/>
            </a:stretch>
          </p:blipFill>
          <p:spPr bwMode="auto">
            <a:xfrm>
              <a:off x="1384302" y="16968789"/>
              <a:ext cx="6579169" cy="6450011"/>
            </a:xfrm>
            <a:prstGeom prst="rect">
              <a:avLst/>
            </a:prstGeom>
            <a:noFill/>
            <a:ln w="9525">
              <a:noFill/>
              <a:miter lim="800000"/>
              <a:headEnd/>
              <a:tailEnd/>
            </a:ln>
          </p:spPr>
        </p:pic>
      </p:grpSp>
      <p:sp>
        <p:nvSpPr>
          <p:cNvPr id="175" name="Line 121"/>
          <p:cNvSpPr>
            <a:spLocks noChangeShapeType="1"/>
          </p:cNvSpPr>
          <p:nvPr/>
        </p:nvSpPr>
        <p:spPr bwMode="auto">
          <a:xfrm>
            <a:off x="12662274" y="5489388"/>
            <a:ext cx="56776" cy="31848612"/>
          </a:xfrm>
          <a:prstGeom prst="line">
            <a:avLst/>
          </a:prstGeom>
          <a:noFill/>
          <a:ln w="31750">
            <a:solidFill>
              <a:srgbClr val="FF0000"/>
            </a:solidFill>
            <a:round/>
            <a:headEnd/>
            <a:tailEnd/>
          </a:ln>
        </p:spPr>
        <p:txBody>
          <a:bodyPr wrap="none" lIns="223516" tIns="111758" rIns="223516" bIns="111758" anchor="ctr"/>
          <a:lstStyle/>
          <a:p>
            <a:endParaRPr lang="en-US"/>
          </a:p>
        </p:txBody>
      </p:sp>
      <p:sp>
        <p:nvSpPr>
          <p:cNvPr id="180" name="Line 121"/>
          <p:cNvSpPr>
            <a:spLocks noChangeShapeType="1"/>
          </p:cNvSpPr>
          <p:nvPr/>
        </p:nvSpPr>
        <p:spPr bwMode="auto">
          <a:xfrm>
            <a:off x="25964029" y="5656730"/>
            <a:ext cx="236071" cy="31833670"/>
          </a:xfrm>
          <a:prstGeom prst="line">
            <a:avLst/>
          </a:prstGeom>
          <a:noFill/>
          <a:ln w="31750">
            <a:solidFill>
              <a:srgbClr val="FF0000"/>
            </a:solidFill>
            <a:round/>
            <a:headEnd/>
            <a:tailEnd/>
          </a:ln>
        </p:spPr>
        <p:txBody>
          <a:bodyPr wrap="none" lIns="223516" tIns="111758" rIns="223516" bIns="111758" anchor="ctr"/>
          <a:lstStyle/>
          <a:p>
            <a:endParaRPr lang="en-US"/>
          </a:p>
        </p:txBody>
      </p:sp>
      <p:grpSp>
        <p:nvGrpSpPr>
          <p:cNvPr id="182" name="Group 181"/>
          <p:cNvGrpSpPr/>
          <p:nvPr/>
        </p:nvGrpSpPr>
        <p:grpSpPr>
          <a:xfrm>
            <a:off x="14401800" y="11785601"/>
            <a:ext cx="10487025" cy="4634814"/>
            <a:chOff x="16867024" y="6014861"/>
            <a:chExt cx="11966303" cy="5016266"/>
          </a:xfrm>
        </p:grpSpPr>
        <p:pic>
          <p:nvPicPr>
            <p:cNvPr id="168" name="Picture 167"/>
            <p:cNvPicPr>
              <a:picLocks noChangeAspect="1" noChangeArrowheads="1"/>
            </p:cNvPicPr>
            <p:nvPr/>
          </p:nvPicPr>
          <p:blipFill>
            <a:blip r:embed="rId6" cstate="print"/>
            <a:srcRect/>
            <a:stretch>
              <a:fillRect/>
            </a:stretch>
          </p:blipFill>
          <p:spPr bwMode="auto">
            <a:xfrm>
              <a:off x="19136796" y="6014861"/>
              <a:ext cx="6354906" cy="4546600"/>
            </a:xfrm>
            <a:prstGeom prst="rect">
              <a:avLst/>
            </a:prstGeom>
            <a:noFill/>
          </p:spPr>
        </p:pic>
        <p:sp>
          <p:nvSpPr>
            <p:cNvPr id="181" name="Text Box 252"/>
            <p:cNvSpPr txBox="1">
              <a:spLocks noChangeArrowheads="1"/>
            </p:cNvSpPr>
            <p:nvPr/>
          </p:nvSpPr>
          <p:spPr bwMode="auto">
            <a:xfrm>
              <a:off x="16867024" y="10681365"/>
              <a:ext cx="11966303" cy="349762"/>
            </a:xfrm>
            <a:prstGeom prst="rect">
              <a:avLst/>
            </a:prstGeom>
            <a:noFill/>
            <a:ln w="9525">
              <a:noFill/>
              <a:miter lim="800000"/>
              <a:headEnd/>
              <a:tailEnd/>
            </a:ln>
          </p:spPr>
          <p:txBody>
            <a:bodyPr wrap="square" lIns="0" tIns="0" rIns="0" bIns="0">
              <a:spAutoFit/>
            </a:bodyPr>
            <a:lstStyle/>
            <a:p>
              <a:pPr algn="just" eaLnBrk="0" hangingPunct="0"/>
              <a:r>
                <a:rPr lang="en-US" sz="2100" b="1" dirty="0" smtClean="0">
                  <a:latin typeface="Univers LT Std 45 Light"/>
                </a:rPr>
                <a:t>Figure 2</a:t>
              </a:r>
              <a:r>
                <a:rPr lang="en-US" sz="2100" dirty="0" smtClean="0">
                  <a:latin typeface="Univers LT Std 45 Light"/>
                </a:rPr>
                <a:t>:  A coronal dosimeter slice produced by the OCTOPUS-IQ OCT scanner.  </a:t>
              </a:r>
              <a:endParaRPr lang="en-US" sz="2100" dirty="0">
                <a:latin typeface="Univers LT Std 45 Light"/>
              </a:endParaRPr>
            </a:p>
          </p:txBody>
        </p:sp>
      </p:grpSp>
      <p:sp>
        <p:nvSpPr>
          <p:cNvPr id="2052" name="Text Box 9"/>
          <p:cNvSpPr txBox="1">
            <a:spLocks noChangeArrowheads="1"/>
          </p:cNvSpPr>
          <p:nvPr/>
        </p:nvSpPr>
        <p:spPr bwMode="auto">
          <a:xfrm>
            <a:off x="13096875" y="25685355"/>
            <a:ext cx="12700000" cy="11890435"/>
          </a:xfrm>
          <a:prstGeom prst="rect">
            <a:avLst/>
          </a:prstGeom>
          <a:noFill/>
          <a:ln w="9525">
            <a:noFill/>
            <a:miter lim="800000"/>
            <a:headEnd/>
            <a:tailEnd/>
          </a:ln>
        </p:spPr>
        <p:txBody>
          <a:bodyPr wrap="square" lIns="0" tIns="0" rIns="0" bIns="0">
            <a:spAutoFit/>
          </a:bodyPr>
          <a:lstStyle/>
          <a:p>
            <a:pPr eaLnBrk="0" hangingPunct="0"/>
            <a:r>
              <a:rPr lang="en-US" sz="4600" dirty="0" smtClean="0">
                <a:solidFill>
                  <a:srgbClr val="F90A12"/>
                </a:solidFill>
                <a:latin typeface="Arial Black" pitchFamily="34" charset="0"/>
              </a:rPr>
              <a:t>Results/Discussion</a:t>
            </a:r>
            <a:endParaRPr lang="en-US" sz="3000" dirty="0" smtClean="0">
              <a:latin typeface="Arial" pitchFamily="34" charset="0"/>
            </a:endParaRPr>
          </a:p>
          <a:p>
            <a:pPr eaLnBrk="0" hangingPunct="0">
              <a:lnSpc>
                <a:spcPct val="125000"/>
              </a:lnSpc>
              <a:spcBef>
                <a:spcPts val="2800"/>
              </a:spcBef>
            </a:pPr>
            <a:r>
              <a:rPr lang="en-US" sz="2700" dirty="0" smtClean="0">
                <a:latin typeface="Arial" pitchFamily="34" charset="0"/>
              </a:rPr>
              <a:t>The calibration curve and the depth dose profile obtained from the BANG3-Pro2 dosimeter are shown in Figure 4.  </a:t>
            </a: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endParaRPr lang="en-US" sz="2700" dirty="0" smtClean="0">
              <a:latin typeface="Arial" pitchFamily="34" charset="0"/>
            </a:endParaRPr>
          </a:p>
          <a:p>
            <a:pPr eaLnBrk="0" hangingPunct="0">
              <a:lnSpc>
                <a:spcPct val="125000"/>
              </a:lnSpc>
              <a:spcBef>
                <a:spcPts val="2800"/>
              </a:spcBef>
            </a:pPr>
            <a:r>
              <a:rPr lang="en-US" sz="2700" dirty="0" smtClean="0">
                <a:latin typeface="Arial" pitchFamily="34" charset="0"/>
              </a:rPr>
              <a:t>The dose response was found to be linear for doses above ~1.2 </a:t>
            </a:r>
            <a:r>
              <a:rPr lang="en-US" sz="2700" dirty="0" err="1" smtClean="0">
                <a:latin typeface="Arial" pitchFamily="34" charset="0"/>
              </a:rPr>
              <a:t>Gy</a:t>
            </a:r>
            <a:r>
              <a:rPr lang="en-US" sz="2700" dirty="0" smtClean="0">
                <a:latin typeface="Arial" pitchFamily="34" charset="0"/>
              </a:rPr>
              <a:t>; a second order polynomial fit was applied for lower doses.  A correction based on gel underresponse near the bottom of the cylindrical volume was applied based on previously obtained commissioning data for the system (data not shown).  After correction and calibration, 85% percent of points agreed with ion chamber data based on a 5%/3mm agreement criteria. Most failures occurred past the 10% depth dose point in the distal falloff of the SOBP, a region where noise from the scanner dominated the optical density reading.  </a:t>
            </a:r>
            <a:endParaRPr lang="en-US" sz="2800" dirty="0" smtClean="0">
              <a:latin typeface="Arial" pitchFamily="34" charset="0"/>
            </a:endParaRPr>
          </a:p>
        </p:txBody>
      </p:sp>
      <p:graphicFrame>
        <p:nvGraphicFramePr>
          <p:cNvPr id="33" name="Chart 32"/>
          <p:cNvGraphicFramePr>
            <a:graphicFrameLocks/>
          </p:cNvGraphicFramePr>
          <p:nvPr/>
        </p:nvGraphicFramePr>
        <p:xfrm>
          <a:off x="19143260" y="27849738"/>
          <a:ext cx="6851175" cy="4630058"/>
        </p:xfrm>
        <a:graphic>
          <a:graphicData uri="http://schemas.openxmlformats.org/drawingml/2006/chart">
            <c:chart xmlns:c="http://schemas.openxmlformats.org/drawingml/2006/chart" xmlns:r="http://schemas.openxmlformats.org/officeDocument/2006/relationships" r:id="rId7"/>
          </a:graphicData>
        </a:graphic>
      </p:graphicFrame>
      <p:grpSp>
        <p:nvGrpSpPr>
          <p:cNvPr id="37" name="Group 36"/>
          <p:cNvGrpSpPr/>
          <p:nvPr/>
        </p:nvGrpSpPr>
        <p:grpSpPr>
          <a:xfrm>
            <a:off x="15478126" y="18875375"/>
            <a:ext cx="7562850" cy="4884890"/>
            <a:chOff x="15878176" y="16802100"/>
            <a:chExt cx="7562850" cy="4884890"/>
          </a:xfrm>
        </p:grpSpPr>
        <p:graphicFrame>
          <p:nvGraphicFramePr>
            <p:cNvPr id="30" name="Chart 29"/>
            <p:cNvGraphicFramePr/>
            <p:nvPr/>
          </p:nvGraphicFramePr>
          <p:xfrm>
            <a:off x="16059149" y="16802100"/>
            <a:ext cx="6943725" cy="4572000"/>
          </p:xfrm>
          <a:graphic>
            <a:graphicData uri="http://schemas.openxmlformats.org/drawingml/2006/chart">
              <c:chart xmlns:c="http://schemas.openxmlformats.org/drawingml/2006/chart" xmlns:r="http://schemas.openxmlformats.org/officeDocument/2006/relationships" r:id="rId8"/>
            </a:graphicData>
          </a:graphic>
        </p:graphicFrame>
        <p:sp>
          <p:nvSpPr>
            <p:cNvPr id="36" name="Text Box 252"/>
            <p:cNvSpPr txBox="1">
              <a:spLocks noChangeArrowheads="1"/>
            </p:cNvSpPr>
            <p:nvPr/>
          </p:nvSpPr>
          <p:spPr bwMode="auto">
            <a:xfrm>
              <a:off x="15878176" y="21363825"/>
              <a:ext cx="7562850" cy="323165"/>
            </a:xfrm>
            <a:prstGeom prst="rect">
              <a:avLst/>
            </a:prstGeom>
            <a:noFill/>
            <a:ln w="9525">
              <a:noFill/>
              <a:miter lim="800000"/>
              <a:headEnd/>
              <a:tailEnd/>
            </a:ln>
          </p:spPr>
          <p:txBody>
            <a:bodyPr wrap="square" lIns="0" tIns="0" rIns="0" bIns="0">
              <a:spAutoFit/>
            </a:bodyPr>
            <a:lstStyle/>
            <a:p>
              <a:pPr algn="ctr" eaLnBrk="0" hangingPunct="0"/>
              <a:r>
                <a:rPr lang="en-US" sz="2100" b="1" dirty="0" smtClean="0">
                  <a:latin typeface="Univers LT Std 45 Light"/>
                </a:rPr>
                <a:t>Figure 3</a:t>
              </a:r>
              <a:r>
                <a:rPr lang="en-US" sz="2100" dirty="0" smtClean="0">
                  <a:latin typeface="Univers LT Std 45 Light"/>
                </a:rPr>
                <a:t>: The LET model for a 4 cm SOBP proton beam.</a:t>
              </a:r>
              <a:endParaRPr lang="en-US" sz="2100" dirty="0">
                <a:latin typeface="Univers LT Std 45 Light"/>
              </a:endParaRPr>
            </a:p>
          </p:txBody>
        </p:sp>
      </p:grpSp>
      <p:sp>
        <p:nvSpPr>
          <p:cNvPr id="38" name="TextBox 37"/>
          <p:cNvSpPr txBox="1"/>
          <p:nvPr/>
        </p:nvSpPr>
        <p:spPr>
          <a:xfrm>
            <a:off x="26762075" y="36452176"/>
            <a:ext cx="9105900"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Contact: KMVredevoogd@mdanderson.org</a:t>
            </a:r>
            <a:r>
              <a:rPr lang="en-US" sz="3200" b="1" dirty="0" smtClean="0">
                <a:solidFill>
                  <a:srgbClr val="FF0000"/>
                </a:solidFill>
              </a:rPr>
              <a:t> </a:t>
            </a:r>
            <a:endParaRPr lang="en-US" sz="3200" b="1" dirty="0">
              <a:solidFill>
                <a:srgbClr val="FF0000"/>
              </a:solidFill>
            </a:endParaRPr>
          </a:p>
        </p:txBody>
      </p:sp>
      <p:grpSp>
        <p:nvGrpSpPr>
          <p:cNvPr id="43" name="Group 42"/>
          <p:cNvGrpSpPr/>
          <p:nvPr/>
        </p:nvGrpSpPr>
        <p:grpSpPr>
          <a:xfrm>
            <a:off x="27475542" y="9826625"/>
            <a:ext cx="8781143" cy="5704367"/>
            <a:chOff x="28352750" y="12417425"/>
            <a:chExt cx="7870826" cy="5704367"/>
          </a:xfrm>
        </p:grpSpPr>
        <p:graphicFrame>
          <p:nvGraphicFramePr>
            <p:cNvPr id="188" name="Chart 187"/>
            <p:cNvGraphicFramePr/>
            <p:nvPr/>
          </p:nvGraphicFramePr>
          <p:xfrm>
            <a:off x="28352750" y="12417425"/>
            <a:ext cx="7591426" cy="5435600"/>
          </p:xfrm>
          <a:graphic>
            <a:graphicData uri="http://schemas.openxmlformats.org/drawingml/2006/chart">
              <c:chart xmlns:c="http://schemas.openxmlformats.org/drawingml/2006/chart" xmlns:r="http://schemas.openxmlformats.org/officeDocument/2006/relationships" r:id="rId9"/>
            </a:graphicData>
          </a:graphic>
        </p:graphicFrame>
        <p:sp>
          <p:nvSpPr>
            <p:cNvPr id="41" name="Text Box 252"/>
            <p:cNvSpPr txBox="1">
              <a:spLocks noChangeArrowheads="1"/>
            </p:cNvSpPr>
            <p:nvPr/>
          </p:nvSpPr>
          <p:spPr bwMode="auto">
            <a:xfrm>
              <a:off x="28660726" y="17798627"/>
              <a:ext cx="7562850" cy="323165"/>
            </a:xfrm>
            <a:prstGeom prst="rect">
              <a:avLst/>
            </a:prstGeom>
            <a:noFill/>
            <a:ln w="9525">
              <a:noFill/>
              <a:miter lim="800000"/>
              <a:headEnd/>
              <a:tailEnd/>
            </a:ln>
          </p:spPr>
          <p:txBody>
            <a:bodyPr wrap="square" lIns="0" tIns="0" rIns="0" bIns="0">
              <a:spAutoFit/>
            </a:bodyPr>
            <a:lstStyle/>
            <a:p>
              <a:pPr algn="ctr" eaLnBrk="0" hangingPunct="0"/>
              <a:r>
                <a:rPr lang="en-US" sz="2100" b="1" dirty="0" smtClean="0">
                  <a:latin typeface="Univers LT Std 45 Light"/>
                </a:rPr>
                <a:t>Figure 5</a:t>
              </a:r>
              <a:r>
                <a:rPr lang="en-US" sz="2100" dirty="0" smtClean="0">
                  <a:latin typeface="Univers LT Std 45 Light"/>
                </a:rPr>
                <a:t>: The responses of the LET measurement dosimeters.</a:t>
              </a:r>
              <a:endParaRPr lang="en-US" sz="2100" dirty="0">
                <a:latin typeface="Univers LT Std 45 Light"/>
              </a:endParaRPr>
            </a:p>
          </p:txBody>
        </p:sp>
      </p:grpSp>
      <p:grpSp>
        <p:nvGrpSpPr>
          <p:cNvPr id="44" name="Group 43"/>
          <p:cNvGrpSpPr/>
          <p:nvPr/>
        </p:nvGrpSpPr>
        <p:grpSpPr>
          <a:xfrm>
            <a:off x="27984450" y="19538501"/>
            <a:ext cx="7820026" cy="5351942"/>
            <a:chOff x="28575000" y="19142075"/>
            <a:chExt cx="7820026" cy="5351942"/>
          </a:xfrm>
        </p:grpSpPr>
        <p:graphicFrame>
          <p:nvGraphicFramePr>
            <p:cNvPr id="28" name="Chart 27"/>
            <p:cNvGraphicFramePr/>
            <p:nvPr/>
          </p:nvGraphicFramePr>
          <p:xfrm>
            <a:off x="28575000" y="19142075"/>
            <a:ext cx="7346950" cy="5086350"/>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 Box 252"/>
            <p:cNvSpPr txBox="1">
              <a:spLocks noChangeArrowheads="1"/>
            </p:cNvSpPr>
            <p:nvPr/>
          </p:nvSpPr>
          <p:spPr bwMode="auto">
            <a:xfrm>
              <a:off x="28832176" y="24170852"/>
              <a:ext cx="7562850" cy="323165"/>
            </a:xfrm>
            <a:prstGeom prst="rect">
              <a:avLst/>
            </a:prstGeom>
            <a:noFill/>
            <a:ln w="9525">
              <a:noFill/>
              <a:miter lim="800000"/>
              <a:headEnd/>
              <a:tailEnd/>
            </a:ln>
          </p:spPr>
          <p:txBody>
            <a:bodyPr wrap="square" lIns="0" tIns="0" rIns="0" bIns="0">
              <a:spAutoFit/>
            </a:bodyPr>
            <a:lstStyle/>
            <a:p>
              <a:pPr algn="ctr" eaLnBrk="0" hangingPunct="0"/>
              <a:r>
                <a:rPr lang="en-US" sz="2100" b="1" dirty="0" smtClean="0">
                  <a:latin typeface="Univers LT Std 45 Light"/>
                </a:rPr>
                <a:t>Figure 6</a:t>
              </a:r>
              <a:r>
                <a:rPr lang="en-US" sz="2100" dirty="0" smtClean="0">
                  <a:latin typeface="Univers LT Std 45 Light"/>
                </a:rPr>
                <a:t>: The LET response relationship across the SOBP.</a:t>
              </a:r>
              <a:endParaRPr lang="en-US" sz="2100" dirty="0">
                <a:latin typeface="Univers LT Std 45 Light"/>
              </a:endParaRPr>
            </a:p>
          </p:txBody>
        </p:sp>
      </p:grpSp>
      <p:sp>
        <p:nvSpPr>
          <p:cNvPr id="186" name="Text Box 252"/>
          <p:cNvSpPr txBox="1">
            <a:spLocks noChangeArrowheads="1"/>
          </p:cNvSpPr>
          <p:nvPr/>
        </p:nvSpPr>
        <p:spPr bwMode="auto">
          <a:xfrm>
            <a:off x="13141325" y="32646256"/>
            <a:ext cx="12655550" cy="646331"/>
          </a:xfrm>
          <a:prstGeom prst="rect">
            <a:avLst/>
          </a:prstGeom>
          <a:noFill/>
          <a:ln w="9525">
            <a:noFill/>
            <a:miter lim="800000"/>
            <a:headEnd/>
            <a:tailEnd/>
          </a:ln>
        </p:spPr>
        <p:txBody>
          <a:bodyPr wrap="square" lIns="0" tIns="0" rIns="0" bIns="0">
            <a:spAutoFit/>
          </a:bodyPr>
          <a:lstStyle/>
          <a:p>
            <a:pPr algn="just" eaLnBrk="0" hangingPunct="0"/>
            <a:r>
              <a:rPr lang="en-US" sz="2100" b="1" dirty="0" smtClean="0">
                <a:latin typeface="Univers LT Std 45 Light"/>
              </a:rPr>
              <a:t>Figure 4</a:t>
            </a:r>
            <a:r>
              <a:rPr lang="en-US" sz="2100" dirty="0" smtClean="0">
                <a:latin typeface="Univers LT Std 45 Light"/>
              </a:rPr>
              <a:t>:  (Left) The OD to dose calibration curve obtained from the BANG3-Pro2 polymer gel dosimeter.  (Right) The BANG3-Pro2 dose measurement compared against ion chamber data.</a:t>
            </a:r>
            <a:endParaRPr lang="en-US" sz="2100" dirty="0">
              <a:latin typeface="Univers LT Std 45 Light"/>
            </a:endParaRPr>
          </a:p>
        </p:txBody>
      </p:sp>
      <p:graphicFrame>
        <p:nvGraphicFramePr>
          <p:cNvPr id="52" name="Chart 51"/>
          <p:cNvGraphicFramePr/>
          <p:nvPr/>
        </p:nvGraphicFramePr>
        <p:xfrm>
          <a:off x="12814300" y="27890106"/>
          <a:ext cx="6618967" cy="4761593"/>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185884</TotalTime>
  <Words>1151</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MDACC</dc:creator>
  <cp:lastModifiedBy>Kevin Michael Vredevoogd</cp:lastModifiedBy>
  <cp:revision>1041</cp:revision>
  <dcterms:created xsi:type="dcterms:W3CDTF">2010-05-10T19:56:36Z</dcterms:created>
  <dcterms:modified xsi:type="dcterms:W3CDTF">2012-08-13T15:44:31Z</dcterms:modified>
</cp:coreProperties>
</file>